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ubik Medium"/>
      <p:regular r:id="rId21"/>
      <p:bold r:id="rId22"/>
      <p:italic r:id="rId23"/>
      <p:boldItalic r:id="rId24"/>
    </p:embeddedFont>
    <p:embeddedFont>
      <p:font typeface="Rubik"/>
      <p:regular r:id="rId25"/>
      <p:bold r:id="rId26"/>
      <p:italic r:id="rId27"/>
      <p:boldItalic r:id="rId28"/>
    </p:embeddedFont>
    <p:embeddedFont>
      <p:font typeface="Roboto Mono"/>
      <p:regular r:id="rId29"/>
      <p:bold r:id="rId30"/>
      <p:italic r:id="rId31"/>
      <p:boldItalic r:id="rId32"/>
    </p:embeddedFont>
    <p:embeddedFont>
      <p:font typeface="Open Sans Light"/>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font" Target="fonts/RubikMedium-bold.fntdata"/><Relationship Id="rId21" Type="http://schemas.openxmlformats.org/officeDocument/2006/relationships/font" Target="fonts/RubikMedium-regular.fntdata"/><Relationship Id="rId24" Type="http://schemas.openxmlformats.org/officeDocument/2006/relationships/font" Target="fonts/RubikMedium-boldItalic.fntdata"/><Relationship Id="rId23" Type="http://schemas.openxmlformats.org/officeDocument/2006/relationships/font" Target="fonts/Rubik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ubik-bold.fntdata"/><Relationship Id="rId25" Type="http://schemas.openxmlformats.org/officeDocument/2006/relationships/font" Target="fonts/Rubik-regular.fntdata"/><Relationship Id="rId28" Type="http://schemas.openxmlformats.org/officeDocument/2006/relationships/font" Target="fonts/Rubik-boldItalic.fntdata"/><Relationship Id="rId27" Type="http://schemas.openxmlformats.org/officeDocument/2006/relationships/font" Target="fonts/Rubik-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italic.fntdata"/><Relationship Id="rId30" Type="http://schemas.openxmlformats.org/officeDocument/2006/relationships/font" Target="fonts/RobotoMono-bold.fntdata"/><Relationship Id="rId11" Type="http://schemas.openxmlformats.org/officeDocument/2006/relationships/slide" Target="slides/slide6.xml"/><Relationship Id="rId33" Type="http://schemas.openxmlformats.org/officeDocument/2006/relationships/font" Target="fonts/OpenSansLight-regular.fntdata"/><Relationship Id="rId10" Type="http://schemas.openxmlformats.org/officeDocument/2006/relationships/slide" Target="slides/slide5.xml"/><Relationship Id="rId32" Type="http://schemas.openxmlformats.org/officeDocument/2006/relationships/font" Target="fonts/RobotoMono-boldItalic.fntdata"/><Relationship Id="rId13" Type="http://schemas.openxmlformats.org/officeDocument/2006/relationships/slide" Target="slides/slide8.xml"/><Relationship Id="rId35" Type="http://schemas.openxmlformats.org/officeDocument/2006/relationships/font" Target="fonts/OpenSansLight-italic.fntdata"/><Relationship Id="rId12" Type="http://schemas.openxmlformats.org/officeDocument/2006/relationships/slide" Target="slides/slide7.xml"/><Relationship Id="rId34" Type="http://schemas.openxmlformats.org/officeDocument/2006/relationships/font" Target="fonts/OpenSansLight-bold.fntdata"/><Relationship Id="rId15" Type="http://schemas.openxmlformats.org/officeDocument/2006/relationships/slide" Target="slides/slide10.xml"/><Relationship Id="rId37" Type="http://schemas.openxmlformats.org/officeDocument/2006/relationships/font" Target="fonts/OpenSans-regular.fntdata"/><Relationship Id="rId14" Type="http://schemas.openxmlformats.org/officeDocument/2006/relationships/slide" Target="slides/slide9.xml"/><Relationship Id="rId36" Type="http://schemas.openxmlformats.org/officeDocument/2006/relationships/font" Target="fonts/OpenSansLight-boldItalic.fntdata"/><Relationship Id="rId17" Type="http://schemas.openxmlformats.org/officeDocument/2006/relationships/slide" Target="slides/slide12.xml"/><Relationship Id="rId39" Type="http://schemas.openxmlformats.org/officeDocument/2006/relationships/font" Target="fonts/OpenSans-italic.fntdata"/><Relationship Id="rId16" Type="http://schemas.openxmlformats.org/officeDocument/2006/relationships/slide" Target="slides/slide11.xml"/><Relationship Id="rId38" Type="http://schemas.openxmlformats.org/officeDocument/2006/relationships/font" Target="fonts/Open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ubyguides.com/2016/02/ruby-procs-and-lambda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987903d2c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987903d2c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caea5082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caea5082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ef402d4c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ef402d4c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ef402d4c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ef402d4c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ef402d4c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ef402d4c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987903d2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987903d2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987903d2c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987903d2c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first portion of this presentation is mostly a verbatim copy of</a:t>
            </a:r>
            <a:br>
              <a:rPr lang="en-GB"/>
            </a:br>
            <a:r>
              <a:rPr lang="en-GB" u="sng">
                <a:solidFill>
                  <a:schemeClr val="hlink"/>
                </a:solidFill>
                <a:hlinkClick r:id="rId2"/>
              </a:rPr>
              <a:t>https://www.rubyguides.com/2016/02/ruby-procs-and-lambdas/</a:t>
            </a:r>
            <a:br>
              <a:rPr lang="en-GB"/>
            </a:b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987903d2c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987903d2c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987903d2c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987903d2c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t/>
            </a:r>
            <a:endParaRPr sz="1600">
              <a:solidFill>
                <a:schemeClr val="dk1"/>
              </a:solidFill>
              <a:latin typeface="Rubik"/>
              <a:ea typeface="Rubik"/>
              <a:cs typeface="Rubik"/>
              <a:sym typeface="Rubik"/>
            </a:endParaRPr>
          </a:p>
          <a:p>
            <a:pPr indent="0" lvl="0" marL="0" rtl="0" algn="l">
              <a:lnSpc>
                <a:spcPct val="115000"/>
              </a:lnSpc>
              <a:spcBef>
                <a:spcPts val="800"/>
              </a:spcBef>
              <a:spcAft>
                <a:spcPts val="0"/>
              </a:spcAft>
              <a:buClr>
                <a:schemeClr val="dk1"/>
              </a:buClr>
              <a:buSzPts val="1100"/>
              <a:buFont typeface="Arial"/>
              <a:buNone/>
            </a:pPr>
            <a:br>
              <a:rPr lang="en-GB" sz="1600">
                <a:solidFill>
                  <a:schemeClr val="dk1"/>
                </a:solidFill>
                <a:latin typeface="Rubik"/>
                <a:ea typeface="Rubik"/>
                <a:cs typeface="Rubik"/>
                <a:sym typeface="Rubik"/>
              </a:rPr>
            </a:br>
            <a:r>
              <a:rPr lang="en-GB" sz="1600">
                <a:solidFill>
                  <a:schemeClr val="dk1"/>
                </a:solidFill>
                <a:latin typeface="Rubik"/>
                <a:ea typeface="Rubik"/>
                <a:cs typeface="Rubik"/>
                <a:sym typeface="Rubik"/>
              </a:rPr>
              <a:t>As its name suggests it enables you to perform "online" i.e non-blocking schema changes to your database, hopefully without your users noticing.</a:t>
            </a:r>
            <a:endParaRPr>
              <a:latin typeface="Rubik"/>
              <a:ea typeface="Rubik"/>
              <a:cs typeface="Rubik"/>
              <a:sym typeface="Rubik"/>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987903d2c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987903d2c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987903d2c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987903d2c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987903d2c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987903d2c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987903d2c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987903d2c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Clr>
                <a:schemeClr val="dk1"/>
              </a:buClr>
              <a:buSzPts val="1100"/>
              <a:buFont typeface="Arial"/>
              <a:buNone/>
            </a:pPr>
            <a:r>
              <a:rPr lang="en-GB" sz="1200">
                <a:solidFill>
                  <a:schemeClr val="dk1"/>
                </a:solidFill>
                <a:latin typeface="Open Sans"/>
                <a:ea typeface="Open Sans"/>
                <a:cs typeface="Open Sans"/>
                <a:sym typeface="Open Sans"/>
              </a:rPr>
              <a:t>To be able to support emojis, we needed to convert every VARCHAR column in every component of the pipeline to utf8mb4.</a:t>
            </a:r>
            <a:endParaRPr sz="1200">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Clr>
                <a:schemeClr val="dk1"/>
              </a:buClr>
              <a:buSzPts val="1100"/>
              <a:buFont typeface="Arial"/>
              <a:buNone/>
            </a:pPr>
            <a:r>
              <a:rPr lang="en-GB" sz="1200">
                <a:solidFill>
                  <a:schemeClr val="dk1"/>
                </a:solidFill>
                <a:latin typeface="Open Sans"/>
                <a:ea typeface="Open Sans"/>
                <a:cs typeface="Open Sans"/>
                <a:sym typeface="Open Sans"/>
              </a:rPr>
              <a:t>For the following apps:</a:t>
            </a:r>
            <a:endParaRPr sz="1200">
              <a:solidFill>
                <a:schemeClr val="dk1"/>
              </a:solidFill>
              <a:latin typeface="Open Sans"/>
              <a:ea typeface="Open Sans"/>
              <a:cs typeface="Open Sans"/>
              <a:sym typeface="Open Sans"/>
            </a:endParaRPr>
          </a:p>
          <a:p>
            <a:pPr indent="-304800" lvl="0" marL="457200" rtl="0" algn="l">
              <a:lnSpc>
                <a:spcPct val="115000"/>
              </a:lnSpc>
              <a:spcBef>
                <a:spcPts val="800"/>
              </a:spcBef>
              <a:spcAft>
                <a:spcPts val="0"/>
              </a:spcAft>
              <a:buClr>
                <a:schemeClr val="dk1"/>
              </a:buClr>
              <a:buSzPts val="1200"/>
              <a:buFont typeface="Open Sans"/>
              <a:buChar char="●"/>
            </a:pPr>
            <a:r>
              <a:rPr lang="en-GB" sz="1200">
                <a:solidFill>
                  <a:schemeClr val="dk1"/>
                </a:solidFill>
                <a:latin typeface="Open Sans"/>
                <a:ea typeface="Open Sans"/>
                <a:cs typeface="Open Sans"/>
                <a:sym typeface="Open Sans"/>
              </a:rPr>
              <a:t>Reports</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GB" sz="1200">
                <a:solidFill>
                  <a:schemeClr val="dk1"/>
                </a:solidFill>
                <a:latin typeface="Open Sans"/>
                <a:ea typeface="Open Sans"/>
                <a:cs typeface="Open Sans"/>
                <a:sym typeface="Open Sans"/>
              </a:rPr>
              <a:t>Data Collector</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GB" sz="1200">
                <a:solidFill>
                  <a:schemeClr val="dk1"/>
                </a:solidFill>
                <a:latin typeface="Open Sans"/>
                <a:ea typeface="Open Sans"/>
                <a:cs typeface="Open Sans"/>
                <a:sym typeface="Open Sans"/>
              </a:rPr>
              <a:t>Store</a:t>
            </a:r>
            <a:endParaRPr sz="1200">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Clr>
                <a:schemeClr val="dk1"/>
              </a:buClr>
              <a:buSzPts val="1100"/>
              <a:buFont typeface="Arial"/>
              <a:buNone/>
            </a:pPr>
            <a:r>
              <a:rPr lang="en-GB" sz="1200">
                <a:solidFill>
                  <a:schemeClr val="dk1"/>
                </a:solidFill>
                <a:latin typeface="Open Sans"/>
                <a:ea typeface="Open Sans"/>
                <a:cs typeface="Open Sans"/>
                <a:sym typeface="Open Sans"/>
              </a:rPr>
              <a:t>We managed to perform the following changes with zero downtime:</a:t>
            </a:r>
            <a:endParaRPr sz="1200">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304800" lvl="0" marL="457200" rtl="0" algn="l">
              <a:lnSpc>
                <a:spcPct val="115000"/>
              </a:lnSpc>
              <a:spcBef>
                <a:spcPts val="800"/>
              </a:spcBef>
              <a:spcAft>
                <a:spcPts val="0"/>
              </a:spcAft>
              <a:buClr>
                <a:schemeClr val="dk1"/>
              </a:buClr>
              <a:buSzPts val="1200"/>
              <a:buFont typeface="Open Sans"/>
              <a:buChar char="●"/>
            </a:pPr>
            <a:r>
              <a:rPr lang="en-GB" sz="1200">
                <a:solidFill>
                  <a:schemeClr val="dk1"/>
                </a:solidFill>
                <a:latin typeface="Open Sans"/>
                <a:ea typeface="Open Sans"/>
                <a:cs typeface="Open Sans"/>
                <a:sym typeface="Open Sans"/>
              </a:rPr>
              <a:t>Convert every table to a newer file format called Barracuda.</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GB" sz="1200">
                <a:solidFill>
                  <a:schemeClr val="dk1"/>
                </a:solidFill>
                <a:latin typeface="Open Sans"/>
                <a:ea typeface="Open Sans"/>
                <a:cs typeface="Open Sans"/>
                <a:sym typeface="Open Sans"/>
              </a:rPr>
              <a:t>Modify every VARCHAR column to support utf8mb4.</a:t>
            </a:r>
            <a:endParaRPr sz="1200">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ef402d4c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ef402d4c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Clr>
                <a:schemeClr val="dk1"/>
              </a:buClr>
              <a:buSzPts val="1100"/>
              <a:buFont typeface="Arial"/>
              <a:buNone/>
            </a:pPr>
            <a:r>
              <a:rPr lang="en-GB" sz="1200">
                <a:solidFill>
                  <a:schemeClr val="dk1"/>
                </a:solidFill>
                <a:latin typeface="Open Sans"/>
                <a:ea typeface="Open Sans"/>
                <a:cs typeface="Open Sans"/>
                <a:sym typeface="Open Sans"/>
              </a:rPr>
              <a:t>To be able to support emojis, we needed to convert every VARCHAR column in every component of the pipeline to utf8mb4.</a:t>
            </a:r>
            <a:endParaRPr sz="1200">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Clr>
                <a:schemeClr val="dk1"/>
              </a:buClr>
              <a:buSzPts val="1100"/>
              <a:buFont typeface="Arial"/>
              <a:buNone/>
            </a:pPr>
            <a:r>
              <a:rPr lang="en-GB" sz="1200">
                <a:solidFill>
                  <a:schemeClr val="dk1"/>
                </a:solidFill>
                <a:latin typeface="Open Sans"/>
                <a:ea typeface="Open Sans"/>
                <a:cs typeface="Open Sans"/>
                <a:sym typeface="Open Sans"/>
              </a:rPr>
              <a:t>For the following apps:</a:t>
            </a:r>
            <a:endParaRPr sz="1200">
              <a:solidFill>
                <a:schemeClr val="dk1"/>
              </a:solidFill>
              <a:latin typeface="Open Sans"/>
              <a:ea typeface="Open Sans"/>
              <a:cs typeface="Open Sans"/>
              <a:sym typeface="Open Sans"/>
            </a:endParaRPr>
          </a:p>
          <a:p>
            <a:pPr indent="-304800" lvl="0" marL="457200" rtl="0" algn="l">
              <a:lnSpc>
                <a:spcPct val="115000"/>
              </a:lnSpc>
              <a:spcBef>
                <a:spcPts val="800"/>
              </a:spcBef>
              <a:spcAft>
                <a:spcPts val="0"/>
              </a:spcAft>
              <a:buClr>
                <a:schemeClr val="dk1"/>
              </a:buClr>
              <a:buSzPts val="1200"/>
              <a:buFont typeface="Open Sans"/>
              <a:buChar char="●"/>
            </a:pPr>
            <a:r>
              <a:rPr lang="en-GB" sz="1200">
                <a:solidFill>
                  <a:schemeClr val="dk1"/>
                </a:solidFill>
                <a:latin typeface="Open Sans"/>
                <a:ea typeface="Open Sans"/>
                <a:cs typeface="Open Sans"/>
                <a:sym typeface="Open Sans"/>
              </a:rPr>
              <a:t>Reports</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GB" sz="1200">
                <a:solidFill>
                  <a:schemeClr val="dk1"/>
                </a:solidFill>
                <a:latin typeface="Open Sans"/>
                <a:ea typeface="Open Sans"/>
                <a:cs typeface="Open Sans"/>
                <a:sym typeface="Open Sans"/>
              </a:rPr>
              <a:t>Data Collector</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GB" sz="1200">
                <a:solidFill>
                  <a:schemeClr val="dk1"/>
                </a:solidFill>
                <a:latin typeface="Open Sans"/>
                <a:ea typeface="Open Sans"/>
                <a:cs typeface="Open Sans"/>
                <a:sym typeface="Open Sans"/>
              </a:rPr>
              <a:t>Store</a:t>
            </a:r>
            <a:endParaRPr sz="1200">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Clr>
                <a:schemeClr val="dk1"/>
              </a:buClr>
              <a:buSzPts val="1100"/>
              <a:buFont typeface="Arial"/>
              <a:buNone/>
            </a:pPr>
            <a:r>
              <a:rPr lang="en-GB" sz="1200">
                <a:solidFill>
                  <a:schemeClr val="dk1"/>
                </a:solidFill>
                <a:latin typeface="Open Sans"/>
                <a:ea typeface="Open Sans"/>
                <a:cs typeface="Open Sans"/>
                <a:sym typeface="Open Sans"/>
              </a:rPr>
              <a:t>We managed to perform the following changes with zero downtime:</a:t>
            </a:r>
            <a:endParaRPr sz="1200">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304800" lvl="0" marL="457200" rtl="0" algn="l">
              <a:lnSpc>
                <a:spcPct val="115000"/>
              </a:lnSpc>
              <a:spcBef>
                <a:spcPts val="800"/>
              </a:spcBef>
              <a:spcAft>
                <a:spcPts val="0"/>
              </a:spcAft>
              <a:buClr>
                <a:schemeClr val="dk1"/>
              </a:buClr>
              <a:buSzPts val="1200"/>
              <a:buFont typeface="Open Sans"/>
              <a:buChar char="●"/>
            </a:pPr>
            <a:r>
              <a:rPr lang="en-GB" sz="1200">
                <a:solidFill>
                  <a:schemeClr val="dk1"/>
                </a:solidFill>
                <a:latin typeface="Open Sans"/>
                <a:ea typeface="Open Sans"/>
                <a:cs typeface="Open Sans"/>
                <a:sym typeface="Open Sans"/>
              </a:rPr>
              <a:t>Convert every table to a newer file format called Barracuda.</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GB" sz="1200">
                <a:solidFill>
                  <a:schemeClr val="dk1"/>
                </a:solidFill>
                <a:latin typeface="Open Sans"/>
                <a:ea typeface="Open Sans"/>
                <a:cs typeface="Open Sans"/>
                <a:sym typeface="Open Sans"/>
              </a:rPr>
              <a:t>Modify every VARCHAR column to support utf8mb4.</a:t>
            </a:r>
            <a:endParaRPr sz="1200">
              <a:solidFill>
                <a:schemeClr val="dk1"/>
              </a:solidFill>
              <a:latin typeface="Open Sans"/>
              <a:ea typeface="Open Sans"/>
              <a:cs typeface="Open Sans"/>
              <a:sym typeface="Open Sans"/>
            </a:endParaRPr>
          </a:p>
          <a:p>
            <a:pPr indent="0" lvl="0" marL="0" rtl="0" algn="l">
              <a:lnSpc>
                <a:spcPct val="115000"/>
              </a:lnSpc>
              <a:spcBef>
                <a:spcPts val="80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6.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5.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8.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type="blank">
  <p:cSld name="BLANK">
    <p:spTree>
      <p:nvGrpSpPr>
        <p:cNvPr id="11" name="Shape 11"/>
        <p:cNvGrpSpPr/>
        <p:nvPr/>
      </p:nvGrpSpPr>
      <p:grpSpPr>
        <a:xfrm>
          <a:off x="0" y="0"/>
          <a:ext cx="0" cy="0"/>
          <a:chOff x="0" y="0"/>
          <a:chExt cx="0" cy="0"/>
        </a:xfrm>
      </p:grpSpPr>
      <p:pic>
        <p:nvPicPr>
          <p:cNvPr id="12" name="Google Shape;12;p2"/>
          <p:cNvPicPr preferRelativeResize="0"/>
          <p:nvPr/>
        </p:nvPicPr>
        <p:blipFill>
          <a:blip r:embed="rId2">
            <a:alphaModFix/>
          </a:blip>
          <a:stretch>
            <a:fillRect/>
          </a:stretch>
        </p:blipFill>
        <p:spPr>
          <a:xfrm>
            <a:off x="2458300" y="1685625"/>
            <a:ext cx="4227401" cy="1772275"/>
          </a:xfrm>
          <a:prstGeom prst="rect">
            <a:avLst/>
          </a:prstGeom>
          <a:noFill/>
          <a:ln>
            <a:noFill/>
          </a:ln>
        </p:spPr>
      </p:pic>
      <p:sp>
        <p:nvSpPr>
          <p:cNvPr id="13" name="Google Shape;13;p2"/>
          <p:cNvSpPr txBox="1"/>
          <p:nvPr/>
        </p:nvSpPr>
        <p:spPr>
          <a:xfrm>
            <a:off x="3674575" y="4732950"/>
            <a:ext cx="5341500" cy="253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t/>
            </a:r>
            <a:endParaRPr sz="700">
              <a:solidFill>
                <a:srgbClr val="DDDDDD"/>
              </a:solidFill>
              <a:latin typeface="Open Sans Light"/>
              <a:ea typeface="Open Sans Light"/>
              <a:cs typeface="Open Sans Light"/>
              <a:sym typeface="Open Sans 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with visual v1">
  <p:cSld name="TITLE_ONLY_3">
    <p:spTree>
      <p:nvGrpSpPr>
        <p:cNvPr id="65" name="Shape 65"/>
        <p:cNvGrpSpPr/>
        <p:nvPr/>
      </p:nvGrpSpPr>
      <p:grpSpPr>
        <a:xfrm>
          <a:off x="0" y="0"/>
          <a:ext cx="0" cy="0"/>
          <a:chOff x="0" y="0"/>
          <a:chExt cx="0" cy="0"/>
        </a:xfrm>
      </p:grpSpPr>
      <p:pic>
        <p:nvPicPr>
          <p:cNvPr id="66" name="Google Shape;66;p11"/>
          <p:cNvPicPr preferRelativeResize="0"/>
          <p:nvPr/>
        </p:nvPicPr>
        <p:blipFill rotWithShape="1">
          <a:blip r:embed="rId2">
            <a:alphaModFix/>
          </a:blip>
          <a:srcRect b="5117" l="0" r="0" t="7109"/>
          <a:stretch/>
        </p:blipFill>
        <p:spPr>
          <a:xfrm>
            <a:off x="-63025" y="0"/>
            <a:ext cx="9207025" cy="5143500"/>
          </a:xfrm>
          <a:prstGeom prst="rect">
            <a:avLst/>
          </a:prstGeom>
          <a:noFill/>
          <a:ln>
            <a:noFill/>
          </a:ln>
        </p:spPr>
      </p:pic>
      <p:pic>
        <p:nvPicPr>
          <p:cNvPr id="67" name="Google Shape;67;p11"/>
          <p:cNvPicPr preferRelativeResize="0"/>
          <p:nvPr/>
        </p:nvPicPr>
        <p:blipFill rotWithShape="1">
          <a:blip r:embed="rId3">
            <a:alphaModFix/>
          </a:blip>
          <a:srcRect b="0" l="0" r="12579" t="12334"/>
          <a:stretch/>
        </p:blipFill>
        <p:spPr>
          <a:xfrm>
            <a:off x="5417500" y="0"/>
            <a:ext cx="3726499" cy="3466824"/>
          </a:xfrm>
          <a:prstGeom prst="rect">
            <a:avLst/>
          </a:prstGeom>
          <a:noFill/>
          <a:ln>
            <a:noFill/>
          </a:ln>
        </p:spPr>
      </p:pic>
      <p:pic>
        <p:nvPicPr>
          <p:cNvPr id="68" name="Google Shape;68;p11"/>
          <p:cNvPicPr preferRelativeResize="0"/>
          <p:nvPr/>
        </p:nvPicPr>
        <p:blipFill>
          <a:blip r:embed="rId4">
            <a:alphaModFix/>
          </a:blip>
          <a:stretch>
            <a:fillRect/>
          </a:stretch>
        </p:blipFill>
        <p:spPr>
          <a:xfrm>
            <a:off x="167712" y="4556293"/>
            <a:ext cx="430450" cy="430450"/>
          </a:xfrm>
          <a:prstGeom prst="rect">
            <a:avLst/>
          </a:prstGeom>
          <a:noFill/>
          <a:ln>
            <a:noFill/>
          </a:ln>
        </p:spPr>
      </p:pic>
      <p:sp>
        <p:nvSpPr>
          <p:cNvPr id="69" name="Google Shape;69;p11"/>
          <p:cNvSpPr txBox="1"/>
          <p:nvPr/>
        </p:nvSpPr>
        <p:spPr>
          <a:xfrm>
            <a:off x="3598375" y="4732950"/>
            <a:ext cx="5341500" cy="253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t/>
            </a:r>
            <a:endParaRPr sz="700">
              <a:solidFill>
                <a:srgbClr val="DDDDDD"/>
              </a:solidFill>
              <a:latin typeface="Open Sans Light"/>
              <a:ea typeface="Open Sans Light"/>
              <a:cs typeface="Open Sans Light"/>
              <a:sym typeface="Open Sans Light"/>
            </a:endParaRPr>
          </a:p>
        </p:txBody>
      </p:sp>
      <p:sp>
        <p:nvSpPr>
          <p:cNvPr id="70" name="Google Shape;70;p11"/>
          <p:cNvSpPr txBox="1"/>
          <p:nvPr>
            <p:ph idx="1" type="body"/>
          </p:nvPr>
        </p:nvSpPr>
        <p:spPr>
          <a:xfrm>
            <a:off x="6148375" y="231375"/>
            <a:ext cx="2472900" cy="2271000"/>
          </a:xfrm>
          <a:prstGeom prst="rect">
            <a:avLst/>
          </a:prstGeom>
        </p:spPr>
        <p:txBody>
          <a:bodyPr anchorCtr="0" anchor="t" bIns="68575" lIns="68575" spcFirstLastPara="1" rIns="68575" wrap="square" tIns="68575">
            <a:noAutofit/>
          </a:bodyPr>
          <a:lstStyle>
            <a:lvl1pPr indent="-361950" lvl="0" marL="457200" rtl="0">
              <a:lnSpc>
                <a:spcPct val="115000"/>
              </a:lnSpc>
              <a:spcBef>
                <a:spcPts val="800"/>
              </a:spcBef>
              <a:spcAft>
                <a:spcPts val="0"/>
              </a:spcAft>
              <a:buClr>
                <a:schemeClr val="lt1"/>
              </a:buClr>
              <a:buSzPts val="2100"/>
              <a:buFont typeface="Open Sans"/>
              <a:buChar char="•"/>
              <a:defRPr sz="2100">
                <a:solidFill>
                  <a:schemeClr val="lt1"/>
                </a:solidFill>
                <a:latin typeface="Open Sans"/>
                <a:ea typeface="Open Sans"/>
                <a:cs typeface="Open Sans"/>
                <a:sym typeface="Open Sans"/>
              </a:defRPr>
            </a:lvl1pPr>
            <a:lvl2pPr indent="-361950" lvl="1" marL="914400" rtl="0">
              <a:lnSpc>
                <a:spcPct val="115000"/>
              </a:lnSpc>
              <a:spcBef>
                <a:spcPts val="400"/>
              </a:spcBef>
              <a:spcAft>
                <a:spcPts val="0"/>
              </a:spcAft>
              <a:buClr>
                <a:schemeClr val="lt1"/>
              </a:buClr>
              <a:buSzPts val="2100"/>
              <a:buFont typeface="Open Sans"/>
              <a:buChar char="•"/>
              <a:defRPr sz="2100">
                <a:solidFill>
                  <a:schemeClr val="lt1"/>
                </a:solidFill>
                <a:latin typeface="Open Sans"/>
                <a:ea typeface="Open Sans"/>
                <a:cs typeface="Open Sans"/>
                <a:sym typeface="Open Sans"/>
              </a:defRPr>
            </a:lvl2pPr>
            <a:lvl3pPr indent="-361950" lvl="2" marL="1371600" rtl="0">
              <a:lnSpc>
                <a:spcPct val="115000"/>
              </a:lnSpc>
              <a:spcBef>
                <a:spcPts val="400"/>
              </a:spcBef>
              <a:spcAft>
                <a:spcPts val="0"/>
              </a:spcAft>
              <a:buClr>
                <a:schemeClr val="lt1"/>
              </a:buClr>
              <a:buSzPts val="2100"/>
              <a:buFont typeface="Open Sans"/>
              <a:buChar char="•"/>
              <a:defRPr sz="2100">
                <a:solidFill>
                  <a:schemeClr val="lt1"/>
                </a:solidFill>
                <a:latin typeface="Open Sans"/>
                <a:ea typeface="Open Sans"/>
                <a:cs typeface="Open Sans"/>
                <a:sym typeface="Open Sans"/>
              </a:defRPr>
            </a:lvl3pPr>
            <a:lvl4pPr indent="-361950" lvl="3" marL="1828800" rtl="0">
              <a:lnSpc>
                <a:spcPct val="115000"/>
              </a:lnSpc>
              <a:spcBef>
                <a:spcPts val="400"/>
              </a:spcBef>
              <a:spcAft>
                <a:spcPts val="0"/>
              </a:spcAft>
              <a:buClr>
                <a:schemeClr val="lt1"/>
              </a:buClr>
              <a:buSzPts val="2100"/>
              <a:buFont typeface="Open Sans"/>
              <a:buChar char="•"/>
              <a:defRPr sz="2100">
                <a:solidFill>
                  <a:schemeClr val="lt1"/>
                </a:solidFill>
                <a:latin typeface="Open Sans"/>
                <a:ea typeface="Open Sans"/>
                <a:cs typeface="Open Sans"/>
                <a:sym typeface="Open Sans"/>
              </a:defRPr>
            </a:lvl4pPr>
            <a:lvl5pPr indent="-361950" lvl="4" marL="2286000" rtl="0">
              <a:lnSpc>
                <a:spcPct val="115000"/>
              </a:lnSpc>
              <a:spcBef>
                <a:spcPts val="400"/>
              </a:spcBef>
              <a:spcAft>
                <a:spcPts val="0"/>
              </a:spcAft>
              <a:buClr>
                <a:schemeClr val="lt1"/>
              </a:buClr>
              <a:buSzPts val="2100"/>
              <a:buFont typeface="Open Sans"/>
              <a:buChar char="•"/>
              <a:defRPr sz="2100">
                <a:solidFill>
                  <a:schemeClr val="lt1"/>
                </a:solidFill>
                <a:latin typeface="Open Sans"/>
                <a:ea typeface="Open Sans"/>
                <a:cs typeface="Open Sans"/>
                <a:sym typeface="Open Sans"/>
              </a:defRPr>
            </a:lvl5pPr>
            <a:lvl6pPr indent="-361950" lvl="5" marL="2743200" rtl="0">
              <a:lnSpc>
                <a:spcPct val="115000"/>
              </a:lnSpc>
              <a:spcBef>
                <a:spcPts val="400"/>
              </a:spcBef>
              <a:spcAft>
                <a:spcPts val="0"/>
              </a:spcAft>
              <a:buClr>
                <a:schemeClr val="lt1"/>
              </a:buClr>
              <a:buSzPts val="2100"/>
              <a:buFont typeface="Open Sans"/>
              <a:buChar char="•"/>
              <a:defRPr sz="2100">
                <a:solidFill>
                  <a:schemeClr val="lt1"/>
                </a:solidFill>
                <a:latin typeface="Open Sans"/>
                <a:ea typeface="Open Sans"/>
                <a:cs typeface="Open Sans"/>
                <a:sym typeface="Open Sans"/>
              </a:defRPr>
            </a:lvl6pPr>
            <a:lvl7pPr indent="-361950" lvl="6" marL="3200400" rtl="0">
              <a:lnSpc>
                <a:spcPct val="115000"/>
              </a:lnSpc>
              <a:spcBef>
                <a:spcPts val="400"/>
              </a:spcBef>
              <a:spcAft>
                <a:spcPts val="0"/>
              </a:spcAft>
              <a:buClr>
                <a:schemeClr val="lt1"/>
              </a:buClr>
              <a:buSzPts val="2100"/>
              <a:buFont typeface="Open Sans"/>
              <a:buChar char="•"/>
              <a:defRPr sz="2100">
                <a:solidFill>
                  <a:schemeClr val="lt1"/>
                </a:solidFill>
                <a:latin typeface="Open Sans"/>
                <a:ea typeface="Open Sans"/>
                <a:cs typeface="Open Sans"/>
                <a:sym typeface="Open Sans"/>
              </a:defRPr>
            </a:lvl7pPr>
            <a:lvl8pPr indent="-361950" lvl="7" marL="3657600" rtl="0">
              <a:lnSpc>
                <a:spcPct val="115000"/>
              </a:lnSpc>
              <a:spcBef>
                <a:spcPts val="400"/>
              </a:spcBef>
              <a:spcAft>
                <a:spcPts val="0"/>
              </a:spcAft>
              <a:buClr>
                <a:schemeClr val="lt1"/>
              </a:buClr>
              <a:buSzPts val="2100"/>
              <a:buFont typeface="Open Sans"/>
              <a:buChar char="•"/>
              <a:defRPr sz="2100">
                <a:solidFill>
                  <a:schemeClr val="lt1"/>
                </a:solidFill>
                <a:latin typeface="Open Sans"/>
                <a:ea typeface="Open Sans"/>
                <a:cs typeface="Open Sans"/>
                <a:sym typeface="Open Sans"/>
              </a:defRPr>
            </a:lvl8pPr>
            <a:lvl9pPr indent="-361950" lvl="8" marL="4114800" rtl="0">
              <a:lnSpc>
                <a:spcPct val="115000"/>
              </a:lnSpc>
              <a:spcBef>
                <a:spcPts val="400"/>
              </a:spcBef>
              <a:spcAft>
                <a:spcPts val="0"/>
              </a:spcAft>
              <a:buClr>
                <a:schemeClr val="lt1"/>
              </a:buClr>
              <a:buSzPts val="2100"/>
              <a:buFont typeface="Open Sans"/>
              <a:buChar char="•"/>
              <a:defRPr sz="2100">
                <a:solidFill>
                  <a:schemeClr val="lt1"/>
                </a:solidFill>
                <a:latin typeface="Open Sans"/>
                <a:ea typeface="Open Sans"/>
                <a:cs typeface="Open Sans"/>
                <a:sym typeface="Open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with visual v2">
  <p:cSld name="TITLE_ONLY_1">
    <p:spTree>
      <p:nvGrpSpPr>
        <p:cNvPr id="71" name="Shape 71"/>
        <p:cNvGrpSpPr/>
        <p:nvPr/>
      </p:nvGrpSpPr>
      <p:grpSpPr>
        <a:xfrm>
          <a:off x="0" y="0"/>
          <a:ext cx="0" cy="0"/>
          <a:chOff x="0" y="0"/>
          <a:chExt cx="0" cy="0"/>
        </a:xfrm>
      </p:grpSpPr>
      <p:pic>
        <p:nvPicPr>
          <p:cNvPr id="72" name="Google Shape;72;p12"/>
          <p:cNvPicPr preferRelativeResize="0"/>
          <p:nvPr/>
        </p:nvPicPr>
        <p:blipFill rotWithShape="1">
          <a:blip r:embed="rId2">
            <a:alphaModFix/>
          </a:blip>
          <a:srcRect b="8995" l="1409" r="1409" t="9003"/>
          <a:stretch/>
        </p:blipFill>
        <p:spPr>
          <a:xfrm>
            <a:off x="0" y="0"/>
            <a:ext cx="9144000" cy="5143500"/>
          </a:xfrm>
          <a:prstGeom prst="rect">
            <a:avLst/>
          </a:prstGeom>
          <a:noFill/>
          <a:ln>
            <a:noFill/>
          </a:ln>
        </p:spPr>
      </p:pic>
      <p:pic>
        <p:nvPicPr>
          <p:cNvPr id="73" name="Google Shape;73;p12"/>
          <p:cNvPicPr preferRelativeResize="0"/>
          <p:nvPr/>
        </p:nvPicPr>
        <p:blipFill rotWithShape="1">
          <a:blip r:embed="rId3">
            <a:alphaModFix/>
          </a:blip>
          <a:srcRect b="20515" l="26150" r="0" t="0"/>
          <a:stretch/>
        </p:blipFill>
        <p:spPr>
          <a:xfrm>
            <a:off x="0" y="1055025"/>
            <a:ext cx="4094775" cy="4088476"/>
          </a:xfrm>
          <a:prstGeom prst="rect">
            <a:avLst/>
          </a:prstGeom>
          <a:noFill/>
          <a:ln>
            <a:noFill/>
          </a:ln>
        </p:spPr>
      </p:pic>
      <p:pic>
        <p:nvPicPr>
          <p:cNvPr id="74" name="Google Shape;74;p12"/>
          <p:cNvPicPr preferRelativeResize="0"/>
          <p:nvPr/>
        </p:nvPicPr>
        <p:blipFill>
          <a:blip r:embed="rId4">
            <a:alphaModFix/>
          </a:blip>
          <a:stretch>
            <a:fillRect/>
          </a:stretch>
        </p:blipFill>
        <p:spPr>
          <a:xfrm>
            <a:off x="167712" y="4556293"/>
            <a:ext cx="430450" cy="430450"/>
          </a:xfrm>
          <a:prstGeom prst="rect">
            <a:avLst/>
          </a:prstGeom>
          <a:noFill/>
          <a:ln>
            <a:noFill/>
          </a:ln>
        </p:spPr>
      </p:pic>
      <p:sp>
        <p:nvSpPr>
          <p:cNvPr id="75" name="Google Shape;75;p12"/>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76" name="Google Shape;76;p12"/>
          <p:cNvSpPr txBox="1"/>
          <p:nvPr>
            <p:ph idx="1" type="body"/>
          </p:nvPr>
        </p:nvSpPr>
        <p:spPr>
          <a:xfrm>
            <a:off x="620125" y="2113975"/>
            <a:ext cx="2472900" cy="2271000"/>
          </a:xfrm>
          <a:prstGeom prst="rect">
            <a:avLst/>
          </a:prstGeom>
        </p:spPr>
        <p:txBody>
          <a:bodyPr anchorCtr="0" anchor="t" bIns="68575" lIns="68575" spcFirstLastPara="1" rIns="68575" wrap="square" tIns="68575">
            <a:noAutofit/>
          </a:bodyPr>
          <a:lstStyle>
            <a:lvl1pPr indent="-361950" lvl="0" marL="457200" rtl="0">
              <a:lnSpc>
                <a:spcPct val="115000"/>
              </a:lnSpc>
              <a:spcBef>
                <a:spcPts val="800"/>
              </a:spcBef>
              <a:spcAft>
                <a:spcPts val="0"/>
              </a:spcAft>
              <a:buClr>
                <a:schemeClr val="lt1"/>
              </a:buClr>
              <a:buSzPts val="2100"/>
              <a:buFont typeface="Open Sans"/>
              <a:buChar char="•"/>
              <a:defRPr sz="2100">
                <a:solidFill>
                  <a:schemeClr val="lt1"/>
                </a:solidFill>
                <a:latin typeface="Open Sans"/>
                <a:ea typeface="Open Sans"/>
                <a:cs typeface="Open Sans"/>
                <a:sym typeface="Open Sans"/>
              </a:defRPr>
            </a:lvl1pPr>
            <a:lvl2pPr indent="-361950" lvl="1" marL="914400" rtl="0">
              <a:lnSpc>
                <a:spcPct val="115000"/>
              </a:lnSpc>
              <a:spcBef>
                <a:spcPts val="400"/>
              </a:spcBef>
              <a:spcAft>
                <a:spcPts val="0"/>
              </a:spcAft>
              <a:buClr>
                <a:schemeClr val="lt1"/>
              </a:buClr>
              <a:buSzPts val="2100"/>
              <a:buFont typeface="Open Sans"/>
              <a:buChar char="•"/>
              <a:defRPr sz="2100">
                <a:solidFill>
                  <a:schemeClr val="lt1"/>
                </a:solidFill>
                <a:latin typeface="Open Sans"/>
                <a:ea typeface="Open Sans"/>
                <a:cs typeface="Open Sans"/>
                <a:sym typeface="Open Sans"/>
              </a:defRPr>
            </a:lvl2pPr>
            <a:lvl3pPr indent="-361950" lvl="2" marL="1371600" rtl="0">
              <a:lnSpc>
                <a:spcPct val="115000"/>
              </a:lnSpc>
              <a:spcBef>
                <a:spcPts val="400"/>
              </a:spcBef>
              <a:spcAft>
                <a:spcPts val="0"/>
              </a:spcAft>
              <a:buClr>
                <a:schemeClr val="lt1"/>
              </a:buClr>
              <a:buSzPts val="2100"/>
              <a:buFont typeface="Open Sans"/>
              <a:buChar char="•"/>
              <a:defRPr sz="2100">
                <a:solidFill>
                  <a:schemeClr val="lt1"/>
                </a:solidFill>
                <a:latin typeface="Open Sans"/>
                <a:ea typeface="Open Sans"/>
                <a:cs typeface="Open Sans"/>
                <a:sym typeface="Open Sans"/>
              </a:defRPr>
            </a:lvl3pPr>
            <a:lvl4pPr indent="-361950" lvl="3" marL="1828800" rtl="0">
              <a:lnSpc>
                <a:spcPct val="115000"/>
              </a:lnSpc>
              <a:spcBef>
                <a:spcPts val="400"/>
              </a:spcBef>
              <a:spcAft>
                <a:spcPts val="0"/>
              </a:spcAft>
              <a:buClr>
                <a:schemeClr val="lt1"/>
              </a:buClr>
              <a:buSzPts val="2100"/>
              <a:buFont typeface="Open Sans"/>
              <a:buChar char="•"/>
              <a:defRPr sz="2100">
                <a:solidFill>
                  <a:schemeClr val="lt1"/>
                </a:solidFill>
                <a:latin typeface="Open Sans"/>
                <a:ea typeface="Open Sans"/>
                <a:cs typeface="Open Sans"/>
                <a:sym typeface="Open Sans"/>
              </a:defRPr>
            </a:lvl4pPr>
            <a:lvl5pPr indent="-361950" lvl="4" marL="2286000" rtl="0">
              <a:lnSpc>
                <a:spcPct val="115000"/>
              </a:lnSpc>
              <a:spcBef>
                <a:spcPts val="400"/>
              </a:spcBef>
              <a:spcAft>
                <a:spcPts val="0"/>
              </a:spcAft>
              <a:buClr>
                <a:schemeClr val="lt1"/>
              </a:buClr>
              <a:buSzPts val="2100"/>
              <a:buFont typeface="Open Sans"/>
              <a:buChar char="•"/>
              <a:defRPr sz="2100">
                <a:solidFill>
                  <a:schemeClr val="lt1"/>
                </a:solidFill>
                <a:latin typeface="Open Sans"/>
                <a:ea typeface="Open Sans"/>
                <a:cs typeface="Open Sans"/>
                <a:sym typeface="Open Sans"/>
              </a:defRPr>
            </a:lvl5pPr>
            <a:lvl6pPr indent="-361950" lvl="5" marL="2743200" rtl="0">
              <a:lnSpc>
                <a:spcPct val="115000"/>
              </a:lnSpc>
              <a:spcBef>
                <a:spcPts val="400"/>
              </a:spcBef>
              <a:spcAft>
                <a:spcPts val="0"/>
              </a:spcAft>
              <a:buClr>
                <a:schemeClr val="lt1"/>
              </a:buClr>
              <a:buSzPts val="2100"/>
              <a:buFont typeface="Open Sans"/>
              <a:buChar char="•"/>
              <a:defRPr sz="2100">
                <a:solidFill>
                  <a:schemeClr val="lt1"/>
                </a:solidFill>
                <a:latin typeface="Open Sans"/>
                <a:ea typeface="Open Sans"/>
                <a:cs typeface="Open Sans"/>
                <a:sym typeface="Open Sans"/>
              </a:defRPr>
            </a:lvl6pPr>
            <a:lvl7pPr indent="-361950" lvl="6" marL="3200400" rtl="0">
              <a:lnSpc>
                <a:spcPct val="115000"/>
              </a:lnSpc>
              <a:spcBef>
                <a:spcPts val="400"/>
              </a:spcBef>
              <a:spcAft>
                <a:spcPts val="0"/>
              </a:spcAft>
              <a:buClr>
                <a:schemeClr val="lt1"/>
              </a:buClr>
              <a:buSzPts val="2100"/>
              <a:buFont typeface="Open Sans"/>
              <a:buChar char="•"/>
              <a:defRPr sz="2100">
                <a:solidFill>
                  <a:schemeClr val="lt1"/>
                </a:solidFill>
                <a:latin typeface="Open Sans"/>
                <a:ea typeface="Open Sans"/>
                <a:cs typeface="Open Sans"/>
                <a:sym typeface="Open Sans"/>
              </a:defRPr>
            </a:lvl7pPr>
            <a:lvl8pPr indent="-361950" lvl="7" marL="3657600" rtl="0">
              <a:lnSpc>
                <a:spcPct val="115000"/>
              </a:lnSpc>
              <a:spcBef>
                <a:spcPts val="400"/>
              </a:spcBef>
              <a:spcAft>
                <a:spcPts val="0"/>
              </a:spcAft>
              <a:buClr>
                <a:schemeClr val="lt1"/>
              </a:buClr>
              <a:buSzPts val="2100"/>
              <a:buFont typeface="Open Sans"/>
              <a:buChar char="•"/>
              <a:defRPr sz="2100">
                <a:solidFill>
                  <a:schemeClr val="lt1"/>
                </a:solidFill>
                <a:latin typeface="Open Sans"/>
                <a:ea typeface="Open Sans"/>
                <a:cs typeface="Open Sans"/>
                <a:sym typeface="Open Sans"/>
              </a:defRPr>
            </a:lvl8pPr>
            <a:lvl9pPr indent="-361950" lvl="8" marL="4114800" rtl="0">
              <a:lnSpc>
                <a:spcPct val="115000"/>
              </a:lnSpc>
              <a:spcBef>
                <a:spcPts val="400"/>
              </a:spcBef>
              <a:spcAft>
                <a:spcPts val="0"/>
              </a:spcAft>
              <a:buClr>
                <a:schemeClr val="lt1"/>
              </a:buClr>
              <a:buSzPts val="2100"/>
              <a:buFont typeface="Open Sans"/>
              <a:buChar char="•"/>
              <a:defRPr sz="2100">
                <a:solidFill>
                  <a:schemeClr val="lt1"/>
                </a:solidFill>
                <a:latin typeface="Open Sans"/>
                <a:ea typeface="Open Sans"/>
                <a:cs typeface="Open Sans"/>
                <a:sym typeface="Open Sans"/>
              </a:defRPr>
            </a:lvl9pPr>
          </a:lstStyle>
          <a:p/>
        </p:txBody>
      </p:sp>
      <p:sp>
        <p:nvSpPr>
          <p:cNvPr id="77" name="Google Shape;77;p12"/>
          <p:cNvSpPr txBox="1"/>
          <p:nvPr/>
        </p:nvSpPr>
        <p:spPr>
          <a:xfrm>
            <a:off x="3674575" y="4732950"/>
            <a:ext cx="5341500" cy="253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t/>
            </a:r>
            <a:endParaRPr sz="700">
              <a:solidFill>
                <a:srgbClr val="DDDDDD"/>
              </a:solidFill>
              <a:latin typeface="Open Sans Light"/>
              <a:ea typeface="Open Sans Light"/>
              <a:cs typeface="Open Sans Light"/>
              <a:sym typeface="Open Sans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78" name="Shape 78"/>
        <p:cNvGrpSpPr/>
        <p:nvPr/>
      </p:nvGrpSpPr>
      <p:grpSpPr>
        <a:xfrm>
          <a:off x="0" y="0"/>
          <a:ext cx="0" cy="0"/>
          <a:chOff x="0" y="0"/>
          <a:chExt cx="0" cy="0"/>
        </a:xfrm>
      </p:grpSpPr>
      <p:sp>
        <p:nvSpPr>
          <p:cNvPr id="79" name="Google Shape;79;p13"/>
          <p:cNvSpPr txBox="1"/>
          <p:nvPr>
            <p:ph type="ctrTitle"/>
          </p:nvPr>
        </p:nvSpPr>
        <p:spPr>
          <a:xfrm>
            <a:off x="311708" y="744575"/>
            <a:ext cx="8520600" cy="2052600"/>
          </a:xfrm>
          <a:prstGeom prst="rect">
            <a:avLst/>
          </a:prstGeom>
        </p:spPr>
        <p:txBody>
          <a:bodyPr anchorCtr="0" anchor="b" bIns="68575" lIns="68575" spcFirstLastPara="1" rIns="68575" wrap="square" tIns="685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0" name="Google Shape;80;p13"/>
          <p:cNvSpPr txBox="1"/>
          <p:nvPr>
            <p:ph idx="1" type="subTitle"/>
          </p:nvPr>
        </p:nvSpPr>
        <p:spPr>
          <a:xfrm>
            <a:off x="311700" y="2834125"/>
            <a:ext cx="8520600" cy="792600"/>
          </a:xfrm>
          <a:prstGeom prst="rect">
            <a:avLst/>
          </a:prstGeom>
        </p:spPr>
        <p:txBody>
          <a:bodyPr anchorCtr="0" anchor="t" bIns="68575" lIns="68575" spcFirstLastPara="1" rIns="68575" wrap="square" tIns="68575">
            <a:no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81" name="Google Shape;81;p13"/>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6480" l="10240" r="10248" t="0"/>
          <a:stretch/>
        </p:blipFill>
        <p:spPr>
          <a:xfrm rot="5400000">
            <a:off x="1984296" y="-2010126"/>
            <a:ext cx="5167778" cy="9157730"/>
          </a:xfrm>
          <a:prstGeom prst="rect">
            <a:avLst/>
          </a:prstGeom>
          <a:noFill/>
          <a:ln>
            <a:noFill/>
          </a:ln>
        </p:spPr>
      </p:pic>
      <p:pic>
        <p:nvPicPr>
          <p:cNvPr id="16" name="Google Shape;16;p3"/>
          <p:cNvPicPr preferRelativeResize="0"/>
          <p:nvPr/>
        </p:nvPicPr>
        <p:blipFill rotWithShape="1">
          <a:blip r:embed="rId3">
            <a:alphaModFix/>
          </a:blip>
          <a:srcRect b="3546" l="14630" r="9051" t="6208"/>
          <a:stretch/>
        </p:blipFill>
        <p:spPr>
          <a:xfrm>
            <a:off x="-10675" y="-15150"/>
            <a:ext cx="4231525" cy="4641925"/>
          </a:xfrm>
          <a:prstGeom prst="rect">
            <a:avLst/>
          </a:prstGeom>
          <a:noFill/>
          <a:ln>
            <a:noFill/>
          </a:ln>
        </p:spPr>
      </p:pic>
      <p:pic>
        <p:nvPicPr>
          <p:cNvPr id="17" name="Google Shape;17;p3"/>
          <p:cNvPicPr preferRelativeResize="0"/>
          <p:nvPr/>
        </p:nvPicPr>
        <p:blipFill>
          <a:blip r:embed="rId4">
            <a:alphaModFix/>
          </a:blip>
          <a:stretch>
            <a:fillRect/>
          </a:stretch>
        </p:blipFill>
        <p:spPr>
          <a:xfrm>
            <a:off x="167712" y="4556293"/>
            <a:ext cx="430450" cy="430450"/>
          </a:xfrm>
          <a:prstGeom prst="rect">
            <a:avLst/>
          </a:prstGeom>
          <a:noFill/>
          <a:ln>
            <a:noFill/>
          </a:ln>
        </p:spPr>
      </p:pic>
      <p:sp>
        <p:nvSpPr>
          <p:cNvPr id="18" name="Google Shape;18;p3"/>
          <p:cNvSpPr txBox="1"/>
          <p:nvPr>
            <p:ph type="title"/>
          </p:nvPr>
        </p:nvSpPr>
        <p:spPr>
          <a:xfrm>
            <a:off x="526525" y="563725"/>
            <a:ext cx="3506700" cy="1618200"/>
          </a:xfrm>
          <a:prstGeom prst="rect">
            <a:avLst/>
          </a:prstGeom>
        </p:spPr>
        <p:txBody>
          <a:bodyPr anchorCtr="0" anchor="t" bIns="68575" lIns="68575" spcFirstLastPara="1" rIns="68575" wrap="square" tIns="68575">
            <a:noAutofit/>
          </a:bodyPr>
          <a:lstStyle>
            <a:lvl1pPr lvl="0" rtl="0">
              <a:spcBef>
                <a:spcPts val="0"/>
              </a:spcBef>
              <a:spcAft>
                <a:spcPts val="0"/>
              </a:spcAft>
              <a:buClr>
                <a:schemeClr val="lt1"/>
              </a:buClr>
              <a:buSzPts val="5000"/>
              <a:buFont typeface="Rubik Medium"/>
              <a:buNone/>
              <a:defRPr sz="5000">
                <a:solidFill>
                  <a:schemeClr val="lt1"/>
                </a:solidFill>
                <a:latin typeface="Rubik Medium"/>
                <a:ea typeface="Rubik Medium"/>
                <a:cs typeface="Rubik Medium"/>
                <a:sym typeface="Rubik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9" name="Google Shape;19;p3"/>
          <p:cNvSpPr txBox="1"/>
          <p:nvPr>
            <p:ph idx="1" type="subTitle"/>
          </p:nvPr>
        </p:nvSpPr>
        <p:spPr>
          <a:xfrm>
            <a:off x="526525" y="2307525"/>
            <a:ext cx="2909100" cy="1173000"/>
          </a:xfrm>
          <a:prstGeom prst="rect">
            <a:avLst/>
          </a:prstGeom>
        </p:spPr>
        <p:txBody>
          <a:bodyPr anchorCtr="0" anchor="t" bIns="68575" lIns="68575" spcFirstLastPara="1" rIns="68575" wrap="square" tIns="68575">
            <a:noAutofit/>
          </a:bodyPr>
          <a:lstStyle>
            <a:lvl1pPr lvl="0" rtl="0">
              <a:spcBef>
                <a:spcPts val="800"/>
              </a:spcBef>
              <a:spcAft>
                <a:spcPts val="0"/>
              </a:spcAft>
              <a:buNone/>
              <a:defRPr sz="2800">
                <a:solidFill>
                  <a:schemeClr val="lt1"/>
                </a:solidFill>
                <a:latin typeface="Open Sans"/>
                <a:ea typeface="Open Sans"/>
                <a:cs typeface="Open Sans"/>
                <a:sym typeface="Open Sans"/>
              </a:defRPr>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0"/>
              </a:spcAft>
              <a:buNone/>
              <a:defRPr/>
            </a:lvl9pPr>
          </a:lstStyle>
          <a:p/>
        </p:txBody>
      </p:sp>
      <p:sp>
        <p:nvSpPr>
          <p:cNvPr id="20" name="Google Shape;20;p3"/>
          <p:cNvSpPr txBox="1"/>
          <p:nvPr/>
        </p:nvSpPr>
        <p:spPr>
          <a:xfrm>
            <a:off x="3674575" y="4732950"/>
            <a:ext cx="5341500" cy="253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t/>
            </a:r>
            <a:endParaRPr sz="700">
              <a:solidFill>
                <a:schemeClr val="lt1"/>
              </a:solidFill>
              <a:latin typeface="Open Sans Light"/>
              <a:ea typeface="Open Sans Light"/>
              <a:cs typeface="Open Sans Light"/>
              <a:sym typeface="Open Sans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slide v1">
  <p:cSld name="SECTION_HEADER_1">
    <p:bg>
      <p:bgPr>
        <a:solidFill>
          <a:srgbClr val="3B92F3"/>
        </a:solidFill>
      </p:bgPr>
    </p:bg>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b="0" l="12846" r="0" t="9918"/>
          <a:stretch/>
        </p:blipFill>
        <p:spPr>
          <a:xfrm>
            <a:off x="0" y="0"/>
            <a:ext cx="4653950" cy="4462750"/>
          </a:xfrm>
          <a:prstGeom prst="rect">
            <a:avLst/>
          </a:prstGeom>
          <a:noFill/>
          <a:ln>
            <a:noFill/>
          </a:ln>
        </p:spPr>
      </p:pic>
      <p:pic>
        <p:nvPicPr>
          <p:cNvPr id="23" name="Google Shape;23;p4"/>
          <p:cNvPicPr preferRelativeResize="0"/>
          <p:nvPr/>
        </p:nvPicPr>
        <p:blipFill>
          <a:blip r:embed="rId3">
            <a:alphaModFix/>
          </a:blip>
          <a:stretch>
            <a:fillRect/>
          </a:stretch>
        </p:blipFill>
        <p:spPr>
          <a:xfrm>
            <a:off x="167712" y="4556293"/>
            <a:ext cx="430450" cy="430450"/>
          </a:xfrm>
          <a:prstGeom prst="rect">
            <a:avLst/>
          </a:prstGeom>
          <a:noFill/>
          <a:ln>
            <a:noFill/>
          </a:ln>
        </p:spPr>
      </p:pic>
      <p:sp>
        <p:nvSpPr>
          <p:cNvPr id="24" name="Google Shape;24;p4"/>
          <p:cNvSpPr txBox="1"/>
          <p:nvPr>
            <p:ph type="title"/>
          </p:nvPr>
        </p:nvSpPr>
        <p:spPr>
          <a:xfrm>
            <a:off x="1839625" y="1061000"/>
            <a:ext cx="5580600" cy="896100"/>
          </a:xfrm>
          <a:prstGeom prst="rect">
            <a:avLst/>
          </a:prstGeom>
        </p:spPr>
        <p:txBody>
          <a:bodyPr anchorCtr="0" anchor="t" bIns="68575" lIns="68575" spcFirstLastPara="1" rIns="68575" wrap="square" tIns="68575">
            <a:noAutofit/>
          </a:bodyPr>
          <a:lstStyle>
            <a:lvl1pPr lvl="0" rtl="0">
              <a:spcBef>
                <a:spcPts val="0"/>
              </a:spcBef>
              <a:spcAft>
                <a:spcPts val="0"/>
              </a:spcAft>
              <a:buNone/>
              <a:defRPr sz="5000">
                <a:solidFill>
                  <a:schemeClr val="lt1"/>
                </a:solidFill>
                <a:latin typeface="Rubik Medium"/>
                <a:ea typeface="Rubik Medium"/>
                <a:cs typeface="Rubik Medium"/>
                <a:sym typeface="Rubik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 name="Google Shape;25;p4"/>
          <p:cNvSpPr txBox="1"/>
          <p:nvPr>
            <p:ph idx="1" type="subTitle"/>
          </p:nvPr>
        </p:nvSpPr>
        <p:spPr>
          <a:xfrm>
            <a:off x="1839625" y="1957125"/>
            <a:ext cx="5580600" cy="1494000"/>
          </a:xfrm>
          <a:prstGeom prst="rect">
            <a:avLst/>
          </a:prstGeom>
        </p:spPr>
        <p:txBody>
          <a:bodyPr anchorCtr="0" anchor="t" bIns="68575" lIns="68575" spcFirstLastPara="1" rIns="68575" wrap="square" tIns="68575">
            <a:noAutofit/>
          </a:bodyPr>
          <a:lstStyle>
            <a:lvl1pPr lvl="0" rtl="0">
              <a:spcBef>
                <a:spcPts val="800"/>
              </a:spcBef>
              <a:spcAft>
                <a:spcPts val="0"/>
              </a:spcAft>
              <a:buNone/>
              <a:defRPr sz="4100">
                <a:solidFill>
                  <a:schemeClr val="lt1"/>
                </a:solidFill>
                <a:latin typeface="Open Sans"/>
                <a:ea typeface="Open Sans"/>
                <a:cs typeface="Open Sans"/>
                <a:sym typeface="Open Sans"/>
              </a:defRPr>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0"/>
              </a:spcAft>
              <a:buNone/>
              <a:defRPr/>
            </a:lvl9pPr>
          </a:lstStyle>
          <a:p/>
        </p:txBody>
      </p:sp>
      <p:sp>
        <p:nvSpPr>
          <p:cNvPr id="26" name="Google Shape;26;p4"/>
          <p:cNvSpPr txBox="1"/>
          <p:nvPr/>
        </p:nvSpPr>
        <p:spPr>
          <a:xfrm>
            <a:off x="3674575" y="4732950"/>
            <a:ext cx="5341500" cy="253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t/>
            </a:r>
            <a:endParaRPr sz="700">
              <a:solidFill>
                <a:schemeClr val="lt1"/>
              </a:solidFill>
              <a:latin typeface="Open Sans Light"/>
              <a:ea typeface="Open Sans Light"/>
              <a:cs typeface="Open Sans Light"/>
              <a:sym typeface="Open Sans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slide v1 1">
  <p:cSld name="SECTION_HEADER_1_1">
    <p:bg>
      <p:bgPr>
        <a:solidFill>
          <a:schemeClr val="accent3"/>
        </a:solidFill>
      </p:bgPr>
    </p:bg>
    <p:spTree>
      <p:nvGrpSpPr>
        <p:cNvPr id="27" name="Shape 27"/>
        <p:cNvGrpSpPr/>
        <p:nvPr/>
      </p:nvGrpSpPr>
      <p:grpSpPr>
        <a:xfrm>
          <a:off x="0" y="0"/>
          <a:ext cx="0" cy="0"/>
          <a:chOff x="0" y="0"/>
          <a:chExt cx="0" cy="0"/>
        </a:xfrm>
      </p:grpSpPr>
      <p:pic>
        <p:nvPicPr>
          <p:cNvPr id="28" name="Google Shape;28;p5"/>
          <p:cNvPicPr preferRelativeResize="0"/>
          <p:nvPr/>
        </p:nvPicPr>
        <p:blipFill rotWithShape="1">
          <a:blip r:embed="rId2">
            <a:alphaModFix/>
          </a:blip>
          <a:srcRect b="0" l="12549" r="0" t="9600"/>
          <a:stretch/>
        </p:blipFill>
        <p:spPr>
          <a:xfrm>
            <a:off x="0" y="0"/>
            <a:ext cx="4653950" cy="4462750"/>
          </a:xfrm>
          <a:prstGeom prst="rect">
            <a:avLst/>
          </a:prstGeom>
          <a:noFill/>
          <a:ln>
            <a:noFill/>
          </a:ln>
        </p:spPr>
      </p:pic>
      <p:pic>
        <p:nvPicPr>
          <p:cNvPr id="29" name="Google Shape;29;p5"/>
          <p:cNvPicPr preferRelativeResize="0"/>
          <p:nvPr/>
        </p:nvPicPr>
        <p:blipFill>
          <a:blip r:embed="rId3">
            <a:alphaModFix/>
          </a:blip>
          <a:stretch>
            <a:fillRect/>
          </a:stretch>
        </p:blipFill>
        <p:spPr>
          <a:xfrm>
            <a:off x="167712" y="4556293"/>
            <a:ext cx="430450" cy="430450"/>
          </a:xfrm>
          <a:prstGeom prst="rect">
            <a:avLst/>
          </a:prstGeom>
          <a:noFill/>
          <a:ln>
            <a:noFill/>
          </a:ln>
        </p:spPr>
      </p:pic>
      <p:sp>
        <p:nvSpPr>
          <p:cNvPr id="30" name="Google Shape;30;p5"/>
          <p:cNvSpPr txBox="1"/>
          <p:nvPr>
            <p:ph type="title"/>
          </p:nvPr>
        </p:nvSpPr>
        <p:spPr>
          <a:xfrm>
            <a:off x="1839625" y="1061000"/>
            <a:ext cx="5580600" cy="896100"/>
          </a:xfrm>
          <a:prstGeom prst="rect">
            <a:avLst/>
          </a:prstGeom>
        </p:spPr>
        <p:txBody>
          <a:bodyPr anchorCtr="0" anchor="t" bIns="68575" lIns="68575" spcFirstLastPara="1" rIns="68575" wrap="square" tIns="68575">
            <a:noAutofit/>
          </a:bodyPr>
          <a:lstStyle>
            <a:lvl1pPr lvl="0" rtl="0">
              <a:spcBef>
                <a:spcPts val="0"/>
              </a:spcBef>
              <a:spcAft>
                <a:spcPts val="0"/>
              </a:spcAft>
              <a:buNone/>
              <a:defRPr sz="5000">
                <a:solidFill>
                  <a:schemeClr val="lt1"/>
                </a:solidFill>
                <a:latin typeface="Rubik Medium"/>
                <a:ea typeface="Rubik Medium"/>
                <a:cs typeface="Rubik Medium"/>
                <a:sym typeface="Rubik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 name="Google Shape;31;p5"/>
          <p:cNvSpPr txBox="1"/>
          <p:nvPr>
            <p:ph idx="1" type="subTitle"/>
          </p:nvPr>
        </p:nvSpPr>
        <p:spPr>
          <a:xfrm>
            <a:off x="1839625" y="1957125"/>
            <a:ext cx="5580600" cy="1494000"/>
          </a:xfrm>
          <a:prstGeom prst="rect">
            <a:avLst/>
          </a:prstGeom>
        </p:spPr>
        <p:txBody>
          <a:bodyPr anchorCtr="0" anchor="t" bIns="68575" lIns="68575" spcFirstLastPara="1" rIns="68575" wrap="square" tIns="68575">
            <a:noAutofit/>
          </a:bodyPr>
          <a:lstStyle>
            <a:lvl1pPr lvl="0" rtl="0">
              <a:spcBef>
                <a:spcPts val="800"/>
              </a:spcBef>
              <a:spcAft>
                <a:spcPts val="0"/>
              </a:spcAft>
              <a:buNone/>
              <a:defRPr sz="4100">
                <a:solidFill>
                  <a:schemeClr val="lt1"/>
                </a:solidFill>
                <a:latin typeface="Open Sans"/>
                <a:ea typeface="Open Sans"/>
                <a:cs typeface="Open Sans"/>
                <a:sym typeface="Open Sans"/>
              </a:defRPr>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0"/>
              </a:spcAft>
              <a:buNone/>
              <a:defRPr/>
            </a:lvl9pPr>
          </a:lstStyle>
          <a:p/>
        </p:txBody>
      </p:sp>
      <p:sp>
        <p:nvSpPr>
          <p:cNvPr id="32" name="Google Shape;32;p5"/>
          <p:cNvSpPr txBox="1"/>
          <p:nvPr/>
        </p:nvSpPr>
        <p:spPr>
          <a:xfrm>
            <a:off x="3674575" y="4732950"/>
            <a:ext cx="5341500" cy="253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t/>
            </a:r>
            <a:endParaRPr sz="700">
              <a:solidFill>
                <a:schemeClr val="lt1"/>
              </a:solidFill>
              <a:latin typeface="Open Sans Light"/>
              <a:ea typeface="Open Sans Light"/>
              <a:cs typeface="Open Sans Light"/>
              <a:sym typeface="Open Sans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3" name="Shape 33"/>
        <p:cNvGrpSpPr/>
        <p:nvPr/>
      </p:nvGrpSpPr>
      <p:grpSpPr>
        <a:xfrm>
          <a:off x="0" y="0"/>
          <a:ext cx="0" cy="0"/>
          <a:chOff x="0" y="0"/>
          <a:chExt cx="0" cy="0"/>
        </a:xfrm>
      </p:grpSpPr>
      <p:sp>
        <p:nvSpPr>
          <p:cNvPr id="34" name="Google Shape;34;p6"/>
          <p:cNvSpPr txBox="1"/>
          <p:nvPr>
            <p:ph idx="1" type="body"/>
          </p:nvPr>
        </p:nvSpPr>
        <p:spPr>
          <a:xfrm>
            <a:off x="233850" y="694500"/>
            <a:ext cx="8520600" cy="3416400"/>
          </a:xfrm>
          <a:prstGeom prst="rect">
            <a:avLst/>
          </a:prstGeom>
        </p:spPr>
        <p:txBody>
          <a:bodyPr anchorCtr="0" anchor="t" bIns="68575" lIns="68575" spcFirstLastPara="1" rIns="68575" wrap="square" tIns="68575">
            <a:noAutofit/>
          </a:bodyPr>
          <a:lstStyle>
            <a:lvl1pPr indent="-304800" lvl="0" marL="457200" rtl="0">
              <a:lnSpc>
                <a:spcPct val="115000"/>
              </a:lnSpc>
              <a:spcBef>
                <a:spcPts val="800"/>
              </a:spcBef>
              <a:spcAft>
                <a:spcPts val="0"/>
              </a:spcAft>
              <a:buClr>
                <a:srgbClr val="3B92F3"/>
              </a:buClr>
              <a:buSzPts val="1200"/>
              <a:buFont typeface="Open Sans"/>
              <a:buChar char="•"/>
              <a:defRPr sz="1600">
                <a:solidFill>
                  <a:schemeClr val="dk1"/>
                </a:solidFill>
                <a:latin typeface="Open Sans"/>
                <a:ea typeface="Open Sans"/>
                <a:cs typeface="Open Sans"/>
                <a:sym typeface="Open Sans"/>
              </a:defRPr>
            </a:lvl1pPr>
            <a:lvl2pPr indent="-304800" lvl="1" marL="914400" rtl="0">
              <a:lnSpc>
                <a:spcPct val="115000"/>
              </a:lnSpc>
              <a:spcBef>
                <a:spcPts val="400"/>
              </a:spcBef>
              <a:spcAft>
                <a:spcPts val="0"/>
              </a:spcAft>
              <a:buClr>
                <a:srgbClr val="3B92F3"/>
              </a:buClr>
              <a:buSzPts val="1200"/>
              <a:buFont typeface="Open Sans"/>
              <a:buChar char="•"/>
              <a:defRPr sz="1600">
                <a:solidFill>
                  <a:schemeClr val="dk1"/>
                </a:solidFill>
                <a:latin typeface="Open Sans"/>
                <a:ea typeface="Open Sans"/>
                <a:cs typeface="Open Sans"/>
                <a:sym typeface="Open Sans"/>
              </a:defRPr>
            </a:lvl2pPr>
            <a:lvl3pPr indent="-304800" lvl="2" marL="1371600" rtl="0">
              <a:lnSpc>
                <a:spcPct val="115000"/>
              </a:lnSpc>
              <a:spcBef>
                <a:spcPts val="400"/>
              </a:spcBef>
              <a:spcAft>
                <a:spcPts val="0"/>
              </a:spcAft>
              <a:buClr>
                <a:srgbClr val="3B92F3"/>
              </a:buClr>
              <a:buSzPts val="1200"/>
              <a:buFont typeface="Open Sans"/>
              <a:buChar char="•"/>
              <a:defRPr sz="1600">
                <a:solidFill>
                  <a:schemeClr val="dk1"/>
                </a:solidFill>
                <a:latin typeface="Open Sans"/>
                <a:ea typeface="Open Sans"/>
                <a:cs typeface="Open Sans"/>
                <a:sym typeface="Open Sans"/>
              </a:defRPr>
            </a:lvl3pPr>
            <a:lvl4pPr indent="-304800" lvl="3" marL="1828800" rtl="0">
              <a:lnSpc>
                <a:spcPct val="115000"/>
              </a:lnSpc>
              <a:spcBef>
                <a:spcPts val="400"/>
              </a:spcBef>
              <a:spcAft>
                <a:spcPts val="0"/>
              </a:spcAft>
              <a:buClr>
                <a:srgbClr val="3B92F3"/>
              </a:buClr>
              <a:buSzPts val="1200"/>
              <a:buFont typeface="Open Sans"/>
              <a:buChar char="•"/>
              <a:defRPr sz="1600">
                <a:solidFill>
                  <a:schemeClr val="dk1"/>
                </a:solidFill>
                <a:latin typeface="Open Sans"/>
                <a:ea typeface="Open Sans"/>
                <a:cs typeface="Open Sans"/>
                <a:sym typeface="Open Sans"/>
              </a:defRPr>
            </a:lvl4pPr>
            <a:lvl5pPr indent="-304800" lvl="4" marL="2286000" rtl="0">
              <a:lnSpc>
                <a:spcPct val="115000"/>
              </a:lnSpc>
              <a:spcBef>
                <a:spcPts val="400"/>
              </a:spcBef>
              <a:spcAft>
                <a:spcPts val="0"/>
              </a:spcAft>
              <a:buClr>
                <a:srgbClr val="3B92F3"/>
              </a:buClr>
              <a:buSzPts val="1200"/>
              <a:buFont typeface="Open Sans"/>
              <a:buChar char="•"/>
              <a:defRPr sz="1600">
                <a:solidFill>
                  <a:schemeClr val="dk1"/>
                </a:solidFill>
                <a:latin typeface="Open Sans"/>
                <a:ea typeface="Open Sans"/>
                <a:cs typeface="Open Sans"/>
                <a:sym typeface="Open Sans"/>
              </a:defRPr>
            </a:lvl5pPr>
            <a:lvl6pPr indent="-304800" lvl="5" marL="2743200" rtl="0">
              <a:lnSpc>
                <a:spcPct val="115000"/>
              </a:lnSpc>
              <a:spcBef>
                <a:spcPts val="400"/>
              </a:spcBef>
              <a:spcAft>
                <a:spcPts val="0"/>
              </a:spcAft>
              <a:buClr>
                <a:srgbClr val="3B92F3"/>
              </a:buClr>
              <a:buSzPts val="1200"/>
              <a:buFont typeface="Open Sans"/>
              <a:buChar char="•"/>
              <a:defRPr sz="1600">
                <a:solidFill>
                  <a:schemeClr val="dk1"/>
                </a:solidFill>
                <a:latin typeface="Open Sans"/>
                <a:ea typeface="Open Sans"/>
                <a:cs typeface="Open Sans"/>
                <a:sym typeface="Open Sans"/>
              </a:defRPr>
            </a:lvl6pPr>
            <a:lvl7pPr indent="-304800" lvl="6" marL="3200400" rtl="0">
              <a:lnSpc>
                <a:spcPct val="115000"/>
              </a:lnSpc>
              <a:spcBef>
                <a:spcPts val="400"/>
              </a:spcBef>
              <a:spcAft>
                <a:spcPts val="0"/>
              </a:spcAft>
              <a:buClr>
                <a:srgbClr val="3B92F3"/>
              </a:buClr>
              <a:buSzPts val="1200"/>
              <a:buFont typeface="Open Sans"/>
              <a:buChar char="•"/>
              <a:defRPr sz="1600">
                <a:solidFill>
                  <a:schemeClr val="dk1"/>
                </a:solidFill>
                <a:latin typeface="Open Sans"/>
                <a:ea typeface="Open Sans"/>
                <a:cs typeface="Open Sans"/>
                <a:sym typeface="Open Sans"/>
              </a:defRPr>
            </a:lvl7pPr>
            <a:lvl8pPr indent="-304800" lvl="7" marL="3657600" rtl="0">
              <a:lnSpc>
                <a:spcPct val="115000"/>
              </a:lnSpc>
              <a:spcBef>
                <a:spcPts val="400"/>
              </a:spcBef>
              <a:spcAft>
                <a:spcPts val="0"/>
              </a:spcAft>
              <a:buClr>
                <a:srgbClr val="3B92F3"/>
              </a:buClr>
              <a:buSzPts val="1200"/>
              <a:buFont typeface="Open Sans"/>
              <a:buChar char="•"/>
              <a:defRPr sz="1600">
                <a:solidFill>
                  <a:schemeClr val="dk1"/>
                </a:solidFill>
                <a:latin typeface="Open Sans"/>
                <a:ea typeface="Open Sans"/>
                <a:cs typeface="Open Sans"/>
                <a:sym typeface="Open Sans"/>
              </a:defRPr>
            </a:lvl8pPr>
            <a:lvl9pPr indent="-304800" lvl="8" marL="4114800" rtl="0">
              <a:lnSpc>
                <a:spcPct val="115000"/>
              </a:lnSpc>
              <a:spcBef>
                <a:spcPts val="400"/>
              </a:spcBef>
              <a:spcAft>
                <a:spcPts val="0"/>
              </a:spcAft>
              <a:buClr>
                <a:srgbClr val="3B92F3"/>
              </a:buClr>
              <a:buSzPts val="1200"/>
              <a:buFont typeface="Open Sans"/>
              <a:buChar char="•"/>
              <a:defRPr sz="1600">
                <a:solidFill>
                  <a:schemeClr val="dk1"/>
                </a:solidFill>
                <a:latin typeface="Open Sans"/>
                <a:ea typeface="Open Sans"/>
                <a:cs typeface="Open Sans"/>
                <a:sym typeface="Open Sans"/>
              </a:defRPr>
            </a:lvl9pPr>
          </a:lstStyle>
          <a:p/>
        </p:txBody>
      </p:sp>
      <p:sp>
        <p:nvSpPr>
          <p:cNvPr id="35" name="Google Shape;35;p6"/>
          <p:cNvSpPr txBox="1"/>
          <p:nvPr>
            <p:ph type="title"/>
          </p:nvPr>
        </p:nvSpPr>
        <p:spPr>
          <a:xfrm>
            <a:off x="233850" y="121800"/>
            <a:ext cx="8520600" cy="572700"/>
          </a:xfrm>
          <a:prstGeom prst="rect">
            <a:avLst/>
          </a:prstGeom>
        </p:spPr>
        <p:txBody>
          <a:bodyPr anchorCtr="0" anchor="ctr" bIns="68575" lIns="68575" spcFirstLastPara="1" rIns="68575" wrap="square" tIns="68575">
            <a:noAutofit/>
          </a:bodyPr>
          <a:lstStyle>
            <a:lvl1pPr lvl="0" rtl="0">
              <a:spcBef>
                <a:spcPts val="0"/>
              </a:spcBef>
              <a:spcAft>
                <a:spcPts val="0"/>
              </a:spcAft>
              <a:buClr>
                <a:srgbClr val="14142C"/>
              </a:buClr>
              <a:buSzPts val="3300"/>
              <a:buFont typeface="Rubik Medium"/>
              <a:buNone/>
              <a:defRPr>
                <a:solidFill>
                  <a:srgbClr val="14142C"/>
                </a:solidFill>
                <a:latin typeface="Rubik Medium"/>
                <a:ea typeface="Rubik Medium"/>
                <a:cs typeface="Rubik Medium"/>
                <a:sym typeface="Rubik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36" name="Google Shape;36;p6"/>
          <p:cNvPicPr preferRelativeResize="0"/>
          <p:nvPr/>
        </p:nvPicPr>
        <p:blipFill>
          <a:blip r:embed="rId2">
            <a:alphaModFix/>
          </a:blip>
          <a:stretch>
            <a:fillRect/>
          </a:stretch>
        </p:blipFill>
        <p:spPr>
          <a:xfrm>
            <a:off x="162894" y="4557425"/>
            <a:ext cx="430450" cy="430450"/>
          </a:xfrm>
          <a:prstGeom prst="rect">
            <a:avLst/>
          </a:prstGeom>
          <a:noFill/>
          <a:ln>
            <a:noFill/>
          </a:ln>
        </p:spPr>
      </p:pic>
      <p:sp>
        <p:nvSpPr>
          <p:cNvPr id="37" name="Google Shape;37;p6"/>
          <p:cNvSpPr txBox="1"/>
          <p:nvPr/>
        </p:nvSpPr>
        <p:spPr>
          <a:xfrm>
            <a:off x="3674575" y="4732950"/>
            <a:ext cx="5341500" cy="253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t/>
            </a:r>
            <a:endParaRPr sz="700">
              <a:solidFill>
                <a:srgbClr val="DDDDDD"/>
              </a:solidFill>
              <a:latin typeface="Open Sans Light"/>
              <a:ea typeface="Open Sans Light"/>
              <a:cs typeface="Open Sans Light"/>
              <a:sym typeface="Open Sans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7"/>
          <p:cNvSpPr txBox="1"/>
          <p:nvPr>
            <p:ph idx="1" type="body"/>
          </p:nvPr>
        </p:nvSpPr>
        <p:spPr>
          <a:xfrm>
            <a:off x="233850" y="694500"/>
            <a:ext cx="4188900" cy="3416400"/>
          </a:xfrm>
          <a:prstGeom prst="rect">
            <a:avLst/>
          </a:prstGeom>
        </p:spPr>
        <p:txBody>
          <a:bodyPr anchorCtr="0" anchor="t" bIns="68575" lIns="68575" spcFirstLastPara="1" rIns="68575" wrap="square" tIns="68575">
            <a:noAutofit/>
          </a:bodyPr>
          <a:lstStyle>
            <a:lvl1pPr indent="-292100" lvl="0" marL="457200" rtl="0">
              <a:lnSpc>
                <a:spcPct val="115000"/>
              </a:lnSpc>
              <a:spcBef>
                <a:spcPts val="8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1pPr>
            <a:lvl2pPr indent="-292100" lvl="1" marL="9144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2pPr>
            <a:lvl3pPr indent="-292100" lvl="2" marL="13716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3pPr>
            <a:lvl4pPr indent="-292100" lvl="3" marL="18288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4pPr>
            <a:lvl5pPr indent="-292100" lvl="4" marL="22860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5pPr>
            <a:lvl6pPr indent="-292100" lvl="5" marL="27432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6pPr>
            <a:lvl7pPr indent="-292100" lvl="6" marL="32004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7pPr>
            <a:lvl8pPr indent="-292100" lvl="7" marL="36576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8pPr>
            <a:lvl9pPr indent="-292100" lvl="8" marL="41148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9pPr>
          </a:lstStyle>
          <a:p/>
        </p:txBody>
      </p:sp>
      <p:sp>
        <p:nvSpPr>
          <p:cNvPr id="40" name="Google Shape;40;p7"/>
          <p:cNvSpPr txBox="1"/>
          <p:nvPr>
            <p:ph type="title"/>
          </p:nvPr>
        </p:nvSpPr>
        <p:spPr>
          <a:xfrm>
            <a:off x="233850" y="121800"/>
            <a:ext cx="8520600" cy="572700"/>
          </a:xfrm>
          <a:prstGeom prst="rect">
            <a:avLst/>
          </a:prstGeom>
        </p:spPr>
        <p:txBody>
          <a:bodyPr anchorCtr="0" anchor="ctr" bIns="68575" lIns="68575" spcFirstLastPara="1" rIns="68575" wrap="square" tIns="68575">
            <a:noAutofit/>
          </a:bodyPr>
          <a:lstStyle>
            <a:lvl1pPr lvl="0" rtl="0">
              <a:spcBef>
                <a:spcPts val="0"/>
              </a:spcBef>
              <a:spcAft>
                <a:spcPts val="0"/>
              </a:spcAft>
              <a:buClr>
                <a:srgbClr val="14142C"/>
              </a:buClr>
              <a:buSzPts val="3300"/>
              <a:buFont typeface="Rubik Medium"/>
              <a:buNone/>
              <a:defRPr>
                <a:solidFill>
                  <a:srgbClr val="14142C"/>
                </a:solidFill>
                <a:latin typeface="Rubik Medium"/>
                <a:ea typeface="Rubik Medium"/>
                <a:cs typeface="Rubik Medium"/>
                <a:sym typeface="Rubik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1" name="Google Shape;41;p7"/>
          <p:cNvSpPr txBox="1"/>
          <p:nvPr>
            <p:ph idx="2" type="body"/>
          </p:nvPr>
        </p:nvSpPr>
        <p:spPr>
          <a:xfrm>
            <a:off x="4565550" y="694500"/>
            <a:ext cx="4188900" cy="3416400"/>
          </a:xfrm>
          <a:prstGeom prst="rect">
            <a:avLst/>
          </a:prstGeom>
        </p:spPr>
        <p:txBody>
          <a:bodyPr anchorCtr="0" anchor="t" bIns="68575" lIns="68575" spcFirstLastPara="1" rIns="68575" wrap="square" tIns="68575">
            <a:noAutofit/>
          </a:bodyPr>
          <a:lstStyle>
            <a:lvl1pPr indent="-292100" lvl="0" marL="457200" rtl="0">
              <a:lnSpc>
                <a:spcPct val="115000"/>
              </a:lnSpc>
              <a:spcBef>
                <a:spcPts val="8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1pPr>
            <a:lvl2pPr indent="-292100" lvl="1" marL="9144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2pPr>
            <a:lvl3pPr indent="-292100" lvl="2" marL="13716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3pPr>
            <a:lvl4pPr indent="-292100" lvl="3" marL="18288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4pPr>
            <a:lvl5pPr indent="-292100" lvl="4" marL="22860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5pPr>
            <a:lvl6pPr indent="-292100" lvl="5" marL="27432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6pPr>
            <a:lvl7pPr indent="-292100" lvl="6" marL="32004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7pPr>
            <a:lvl8pPr indent="-292100" lvl="7" marL="36576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8pPr>
            <a:lvl9pPr indent="-292100" lvl="8" marL="41148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9pPr>
          </a:lstStyle>
          <a:p/>
        </p:txBody>
      </p:sp>
      <p:pic>
        <p:nvPicPr>
          <p:cNvPr id="42" name="Google Shape;42;p7"/>
          <p:cNvPicPr preferRelativeResize="0"/>
          <p:nvPr/>
        </p:nvPicPr>
        <p:blipFill>
          <a:blip r:embed="rId2">
            <a:alphaModFix/>
          </a:blip>
          <a:stretch>
            <a:fillRect/>
          </a:stretch>
        </p:blipFill>
        <p:spPr>
          <a:xfrm>
            <a:off x="162894" y="4557425"/>
            <a:ext cx="430450" cy="430450"/>
          </a:xfrm>
          <a:prstGeom prst="rect">
            <a:avLst/>
          </a:prstGeom>
          <a:noFill/>
          <a:ln>
            <a:noFill/>
          </a:ln>
        </p:spPr>
      </p:pic>
      <p:sp>
        <p:nvSpPr>
          <p:cNvPr id="43" name="Google Shape;43;p7"/>
          <p:cNvSpPr txBox="1"/>
          <p:nvPr/>
        </p:nvSpPr>
        <p:spPr>
          <a:xfrm>
            <a:off x="3674575" y="4732950"/>
            <a:ext cx="5341500" cy="253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t/>
            </a:r>
            <a:endParaRPr sz="700">
              <a:solidFill>
                <a:srgbClr val="DDDDDD"/>
              </a:solidFill>
              <a:latin typeface="Open Sans Light"/>
              <a:ea typeface="Open Sans Light"/>
              <a:cs typeface="Open Sans Light"/>
              <a:sym typeface="Open Sans 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image">
  <p:cSld name="TITLE_AND_TWO_COLUMNS_1">
    <p:spTree>
      <p:nvGrpSpPr>
        <p:cNvPr id="44" name="Shape 44"/>
        <p:cNvGrpSpPr/>
        <p:nvPr/>
      </p:nvGrpSpPr>
      <p:grpSpPr>
        <a:xfrm>
          <a:off x="0" y="0"/>
          <a:ext cx="0" cy="0"/>
          <a:chOff x="0" y="0"/>
          <a:chExt cx="0" cy="0"/>
        </a:xfrm>
      </p:grpSpPr>
      <p:sp>
        <p:nvSpPr>
          <p:cNvPr id="45" name="Google Shape;45;p8"/>
          <p:cNvSpPr txBox="1"/>
          <p:nvPr>
            <p:ph idx="1" type="body"/>
          </p:nvPr>
        </p:nvSpPr>
        <p:spPr>
          <a:xfrm>
            <a:off x="233850" y="694500"/>
            <a:ext cx="4188900" cy="3416400"/>
          </a:xfrm>
          <a:prstGeom prst="rect">
            <a:avLst/>
          </a:prstGeom>
        </p:spPr>
        <p:txBody>
          <a:bodyPr anchorCtr="0" anchor="t" bIns="68575" lIns="68575" spcFirstLastPara="1" rIns="68575" wrap="square" tIns="68575">
            <a:noAutofit/>
          </a:bodyPr>
          <a:lstStyle>
            <a:lvl1pPr indent="-292100" lvl="0" marL="457200" rtl="0">
              <a:lnSpc>
                <a:spcPct val="115000"/>
              </a:lnSpc>
              <a:spcBef>
                <a:spcPts val="8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1pPr>
            <a:lvl2pPr indent="-292100" lvl="1" marL="9144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2pPr>
            <a:lvl3pPr indent="-292100" lvl="2" marL="13716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3pPr>
            <a:lvl4pPr indent="-292100" lvl="3" marL="18288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4pPr>
            <a:lvl5pPr indent="-292100" lvl="4" marL="22860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5pPr>
            <a:lvl6pPr indent="-292100" lvl="5" marL="27432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6pPr>
            <a:lvl7pPr indent="-292100" lvl="6" marL="32004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7pPr>
            <a:lvl8pPr indent="-292100" lvl="7" marL="36576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8pPr>
            <a:lvl9pPr indent="-292100" lvl="8" marL="4114800" rtl="0">
              <a:lnSpc>
                <a:spcPct val="115000"/>
              </a:lnSpc>
              <a:spcBef>
                <a:spcPts val="400"/>
              </a:spcBef>
              <a:spcAft>
                <a:spcPts val="0"/>
              </a:spcAft>
              <a:buClr>
                <a:srgbClr val="3B92F3"/>
              </a:buClr>
              <a:buSzPts val="1000"/>
              <a:buFont typeface="Open Sans"/>
              <a:buChar char="•"/>
              <a:defRPr sz="1600">
                <a:solidFill>
                  <a:schemeClr val="dk1"/>
                </a:solidFill>
                <a:latin typeface="Open Sans"/>
                <a:ea typeface="Open Sans"/>
                <a:cs typeface="Open Sans"/>
                <a:sym typeface="Open Sans"/>
              </a:defRPr>
            </a:lvl9pPr>
          </a:lstStyle>
          <a:p/>
        </p:txBody>
      </p:sp>
      <p:sp>
        <p:nvSpPr>
          <p:cNvPr id="46" name="Google Shape;46;p8"/>
          <p:cNvSpPr txBox="1"/>
          <p:nvPr>
            <p:ph type="title"/>
          </p:nvPr>
        </p:nvSpPr>
        <p:spPr>
          <a:xfrm>
            <a:off x="233850" y="121800"/>
            <a:ext cx="8520600" cy="572700"/>
          </a:xfrm>
          <a:prstGeom prst="rect">
            <a:avLst/>
          </a:prstGeom>
        </p:spPr>
        <p:txBody>
          <a:bodyPr anchorCtr="0" anchor="ctr" bIns="68575" lIns="68575" spcFirstLastPara="1" rIns="68575" wrap="square" tIns="68575">
            <a:noAutofit/>
          </a:bodyPr>
          <a:lstStyle>
            <a:lvl1pPr lvl="0" rtl="0">
              <a:spcBef>
                <a:spcPts val="0"/>
              </a:spcBef>
              <a:spcAft>
                <a:spcPts val="0"/>
              </a:spcAft>
              <a:buClr>
                <a:srgbClr val="14142C"/>
              </a:buClr>
              <a:buSzPts val="3300"/>
              <a:buFont typeface="Rubik Medium"/>
              <a:buNone/>
              <a:defRPr>
                <a:solidFill>
                  <a:srgbClr val="14142C"/>
                </a:solidFill>
                <a:latin typeface="Rubik Medium"/>
                <a:ea typeface="Rubik Medium"/>
                <a:cs typeface="Rubik Medium"/>
                <a:sym typeface="Rubik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47" name="Google Shape;47;p8"/>
          <p:cNvPicPr preferRelativeResize="0"/>
          <p:nvPr/>
        </p:nvPicPr>
        <p:blipFill>
          <a:blip r:embed="rId2">
            <a:alphaModFix/>
          </a:blip>
          <a:stretch>
            <a:fillRect/>
          </a:stretch>
        </p:blipFill>
        <p:spPr>
          <a:xfrm>
            <a:off x="162894" y="4557425"/>
            <a:ext cx="430450" cy="430450"/>
          </a:xfrm>
          <a:prstGeom prst="rect">
            <a:avLst/>
          </a:prstGeom>
          <a:noFill/>
          <a:ln>
            <a:noFill/>
          </a:ln>
        </p:spPr>
      </p:pic>
      <p:sp>
        <p:nvSpPr>
          <p:cNvPr id="48" name="Google Shape;48;p8"/>
          <p:cNvSpPr txBox="1"/>
          <p:nvPr/>
        </p:nvSpPr>
        <p:spPr>
          <a:xfrm>
            <a:off x="3674575" y="4732950"/>
            <a:ext cx="5341500" cy="253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t/>
            </a:r>
            <a:endParaRPr sz="700">
              <a:solidFill>
                <a:srgbClr val="DDDDDD"/>
              </a:solidFill>
              <a:latin typeface="Open Sans Light"/>
              <a:ea typeface="Open Sans Light"/>
              <a:cs typeface="Open Sans Light"/>
              <a:sym typeface="Open Sans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pic>
        <p:nvPicPr>
          <p:cNvPr id="50" name="Google Shape;50;p9"/>
          <p:cNvPicPr preferRelativeResize="0"/>
          <p:nvPr/>
        </p:nvPicPr>
        <p:blipFill>
          <a:blip r:embed="rId2">
            <a:alphaModFix/>
          </a:blip>
          <a:stretch>
            <a:fillRect/>
          </a:stretch>
        </p:blipFill>
        <p:spPr>
          <a:xfrm>
            <a:off x="1576675" y="442125"/>
            <a:ext cx="3289500" cy="3289500"/>
          </a:xfrm>
          <a:prstGeom prst="rect">
            <a:avLst/>
          </a:prstGeom>
          <a:noFill/>
          <a:ln>
            <a:noFill/>
          </a:ln>
        </p:spPr>
      </p:pic>
      <p:pic>
        <p:nvPicPr>
          <p:cNvPr id="51" name="Google Shape;51;p9"/>
          <p:cNvPicPr preferRelativeResize="0"/>
          <p:nvPr/>
        </p:nvPicPr>
        <p:blipFill>
          <a:blip r:embed="rId3">
            <a:alphaModFix/>
          </a:blip>
          <a:stretch>
            <a:fillRect/>
          </a:stretch>
        </p:blipFill>
        <p:spPr>
          <a:xfrm>
            <a:off x="162894" y="4557425"/>
            <a:ext cx="430450" cy="430450"/>
          </a:xfrm>
          <a:prstGeom prst="rect">
            <a:avLst/>
          </a:prstGeom>
          <a:noFill/>
          <a:ln>
            <a:noFill/>
          </a:ln>
        </p:spPr>
      </p:pic>
      <p:sp>
        <p:nvSpPr>
          <p:cNvPr id="52" name="Google Shape;52;p9"/>
          <p:cNvSpPr txBox="1"/>
          <p:nvPr>
            <p:ph hasCustomPrompt="1" type="title"/>
          </p:nvPr>
        </p:nvSpPr>
        <p:spPr>
          <a:xfrm>
            <a:off x="3527550" y="1457657"/>
            <a:ext cx="2088900" cy="1109100"/>
          </a:xfrm>
          <a:prstGeom prst="rect">
            <a:avLst/>
          </a:prstGeom>
        </p:spPr>
        <p:txBody>
          <a:bodyPr anchorCtr="0" anchor="t" bIns="68575" lIns="68575" spcFirstLastPara="1" rIns="68575" wrap="square" tIns="68575">
            <a:noAutofit/>
          </a:bodyPr>
          <a:lstStyle>
            <a:lvl1pPr lvl="0" rtl="0" algn="ctr">
              <a:spcBef>
                <a:spcPts val="0"/>
              </a:spcBef>
              <a:spcAft>
                <a:spcPts val="0"/>
              </a:spcAft>
              <a:buClr>
                <a:srgbClr val="003DDB"/>
              </a:buClr>
              <a:buSzPts val="5700"/>
              <a:buFont typeface="Rubik Medium"/>
              <a:buNone/>
              <a:defRPr sz="5700">
                <a:solidFill>
                  <a:srgbClr val="003DDB"/>
                </a:solidFill>
                <a:latin typeface="Rubik Medium"/>
                <a:ea typeface="Rubik Medium"/>
                <a:cs typeface="Rubik Medium"/>
                <a:sym typeface="Rubik Medium"/>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3" name="Google Shape;53;p9"/>
          <p:cNvSpPr txBox="1"/>
          <p:nvPr>
            <p:ph idx="1" type="body"/>
          </p:nvPr>
        </p:nvSpPr>
        <p:spPr>
          <a:xfrm>
            <a:off x="2793600" y="2333700"/>
            <a:ext cx="3556800" cy="1300800"/>
          </a:xfrm>
          <a:prstGeom prst="rect">
            <a:avLst/>
          </a:prstGeom>
        </p:spPr>
        <p:txBody>
          <a:bodyPr anchorCtr="0" anchor="t" bIns="68575" lIns="68575" spcFirstLastPara="1" rIns="68575" wrap="square" tIns="68575">
            <a:noAutofit/>
          </a:bodyPr>
          <a:lstStyle>
            <a:lvl1pPr indent="-488950" lvl="0" marL="457200" rtl="0" algn="ctr">
              <a:lnSpc>
                <a:spcPct val="115000"/>
              </a:lnSpc>
              <a:spcBef>
                <a:spcPts val="800"/>
              </a:spcBef>
              <a:spcAft>
                <a:spcPts val="0"/>
              </a:spcAft>
              <a:buClr>
                <a:srgbClr val="14142C"/>
              </a:buClr>
              <a:buSzPts val="4100"/>
              <a:buFont typeface="Open Sans"/>
              <a:buChar char="•"/>
              <a:defRPr sz="4100">
                <a:solidFill>
                  <a:srgbClr val="14142C"/>
                </a:solidFill>
                <a:latin typeface="Open Sans"/>
                <a:ea typeface="Open Sans"/>
                <a:cs typeface="Open Sans"/>
                <a:sym typeface="Open Sans"/>
              </a:defRPr>
            </a:lvl1pPr>
            <a:lvl2pPr indent="-488950" lvl="1" marL="914400" rtl="0" algn="ctr">
              <a:spcBef>
                <a:spcPts val="400"/>
              </a:spcBef>
              <a:spcAft>
                <a:spcPts val="0"/>
              </a:spcAft>
              <a:buClr>
                <a:srgbClr val="14142C"/>
              </a:buClr>
              <a:buSzPts val="4100"/>
              <a:buFont typeface="Open Sans"/>
              <a:buChar char="•"/>
              <a:defRPr sz="4100">
                <a:solidFill>
                  <a:srgbClr val="14142C"/>
                </a:solidFill>
                <a:latin typeface="Open Sans"/>
                <a:ea typeface="Open Sans"/>
                <a:cs typeface="Open Sans"/>
                <a:sym typeface="Open Sans"/>
              </a:defRPr>
            </a:lvl2pPr>
            <a:lvl3pPr indent="-488950" lvl="2" marL="1371600" rtl="0" algn="ctr">
              <a:spcBef>
                <a:spcPts val="400"/>
              </a:spcBef>
              <a:spcAft>
                <a:spcPts val="0"/>
              </a:spcAft>
              <a:buClr>
                <a:srgbClr val="14142C"/>
              </a:buClr>
              <a:buSzPts val="4100"/>
              <a:buFont typeface="Open Sans"/>
              <a:buChar char="•"/>
              <a:defRPr sz="4100">
                <a:solidFill>
                  <a:srgbClr val="14142C"/>
                </a:solidFill>
                <a:latin typeface="Open Sans"/>
                <a:ea typeface="Open Sans"/>
                <a:cs typeface="Open Sans"/>
                <a:sym typeface="Open Sans"/>
              </a:defRPr>
            </a:lvl3pPr>
            <a:lvl4pPr indent="-488950" lvl="3" marL="1828800" rtl="0" algn="ctr">
              <a:spcBef>
                <a:spcPts val="400"/>
              </a:spcBef>
              <a:spcAft>
                <a:spcPts val="0"/>
              </a:spcAft>
              <a:buClr>
                <a:srgbClr val="14142C"/>
              </a:buClr>
              <a:buSzPts val="4100"/>
              <a:buFont typeface="Open Sans"/>
              <a:buChar char="•"/>
              <a:defRPr sz="4100">
                <a:solidFill>
                  <a:srgbClr val="14142C"/>
                </a:solidFill>
                <a:latin typeface="Open Sans"/>
                <a:ea typeface="Open Sans"/>
                <a:cs typeface="Open Sans"/>
                <a:sym typeface="Open Sans"/>
              </a:defRPr>
            </a:lvl4pPr>
            <a:lvl5pPr indent="-488950" lvl="4" marL="2286000" rtl="0" algn="ctr">
              <a:spcBef>
                <a:spcPts val="400"/>
              </a:spcBef>
              <a:spcAft>
                <a:spcPts val="0"/>
              </a:spcAft>
              <a:buClr>
                <a:srgbClr val="14142C"/>
              </a:buClr>
              <a:buSzPts val="4100"/>
              <a:buFont typeface="Open Sans"/>
              <a:buChar char="•"/>
              <a:defRPr sz="4100">
                <a:solidFill>
                  <a:srgbClr val="14142C"/>
                </a:solidFill>
                <a:latin typeface="Open Sans"/>
                <a:ea typeface="Open Sans"/>
                <a:cs typeface="Open Sans"/>
                <a:sym typeface="Open Sans"/>
              </a:defRPr>
            </a:lvl5pPr>
            <a:lvl6pPr indent="-488950" lvl="5" marL="2743200" rtl="0" algn="ctr">
              <a:spcBef>
                <a:spcPts val="400"/>
              </a:spcBef>
              <a:spcAft>
                <a:spcPts val="0"/>
              </a:spcAft>
              <a:buClr>
                <a:srgbClr val="14142C"/>
              </a:buClr>
              <a:buSzPts val="4100"/>
              <a:buFont typeface="Open Sans"/>
              <a:buChar char="•"/>
              <a:defRPr sz="4100">
                <a:solidFill>
                  <a:srgbClr val="14142C"/>
                </a:solidFill>
                <a:latin typeface="Open Sans"/>
                <a:ea typeface="Open Sans"/>
                <a:cs typeface="Open Sans"/>
                <a:sym typeface="Open Sans"/>
              </a:defRPr>
            </a:lvl6pPr>
            <a:lvl7pPr indent="-488950" lvl="6" marL="3200400" rtl="0" algn="ctr">
              <a:spcBef>
                <a:spcPts val="400"/>
              </a:spcBef>
              <a:spcAft>
                <a:spcPts val="0"/>
              </a:spcAft>
              <a:buClr>
                <a:srgbClr val="14142C"/>
              </a:buClr>
              <a:buSzPts val="4100"/>
              <a:buFont typeface="Open Sans"/>
              <a:buChar char="•"/>
              <a:defRPr sz="4100">
                <a:solidFill>
                  <a:srgbClr val="14142C"/>
                </a:solidFill>
                <a:latin typeface="Open Sans"/>
                <a:ea typeface="Open Sans"/>
                <a:cs typeface="Open Sans"/>
                <a:sym typeface="Open Sans"/>
              </a:defRPr>
            </a:lvl7pPr>
            <a:lvl8pPr indent="-488950" lvl="7" marL="3657600" rtl="0" algn="ctr">
              <a:spcBef>
                <a:spcPts val="400"/>
              </a:spcBef>
              <a:spcAft>
                <a:spcPts val="0"/>
              </a:spcAft>
              <a:buClr>
                <a:srgbClr val="14142C"/>
              </a:buClr>
              <a:buSzPts val="4100"/>
              <a:buFont typeface="Open Sans"/>
              <a:buChar char="•"/>
              <a:defRPr sz="4100">
                <a:solidFill>
                  <a:srgbClr val="14142C"/>
                </a:solidFill>
                <a:latin typeface="Open Sans"/>
                <a:ea typeface="Open Sans"/>
                <a:cs typeface="Open Sans"/>
                <a:sym typeface="Open Sans"/>
              </a:defRPr>
            </a:lvl8pPr>
            <a:lvl9pPr indent="-488950" lvl="8" marL="4114800" rtl="0" algn="ctr">
              <a:spcBef>
                <a:spcPts val="400"/>
              </a:spcBef>
              <a:spcAft>
                <a:spcPts val="0"/>
              </a:spcAft>
              <a:buClr>
                <a:srgbClr val="14142C"/>
              </a:buClr>
              <a:buSzPts val="4100"/>
              <a:buFont typeface="Open Sans"/>
              <a:buChar char="•"/>
              <a:defRPr sz="4100">
                <a:solidFill>
                  <a:srgbClr val="14142C"/>
                </a:solidFill>
                <a:latin typeface="Open Sans"/>
                <a:ea typeface="Open Sans"/>
                <a:cs typeface="Open Sans"/>
                <a:sym typeface="Open Sans"/>
              </a:defRPr>
            </a:lvl9pPr>
          </a:lstStyle>
          <a:p/>
        </p:txBody>
      </p:sp>
      <p:sp>
        <p:nvSpPr>
          <p:cNvPr id="54" name="Google Shape;54;p9"/>
          <p:cNvSpPr txBox="1"/>
          <p:nvPr/>
        </p:nvSpPr>
        <p:spPr>
          <a:xfrm>
            <a:off x="3674575" y="4732950"/>
            <a:ext cx="5341500" cy="253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t/>
            </a:r>
            <a:endParaRPr sz="700">
              <a:solidFill>
                <a:srgbClr val="DDDDDD"/>
              </a:solidFill>
              <a:latin typeface="Open Sans Light"/>
              <a:ea typeface="Open Sans Light"/>
              <a:cs typeface="Open Sans Light"/>
              <a:sym typeface="Open Sans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with visual v3">
  <p:cSld name="TITLE_ONLY_2">
    <p:spTree>
      <p:nvGrpSpPr>
        <p:cNvPr id="55" name="Shape 55"/>
        <p:cNvGrpSpPr/>
        <p:nvPr/>
      </p:nvGrpSpPr>
      <p:grpSpPr>
        <a:xfrm>
          <a:off x="0" y="0"/>
          <a:ext cx="0" cy="0"/>
          <a:chOff x="0" y="0"/>
          <a:chExt cx="0" cy="0"/>
        </a:xfrm>
      </p:grpSpPr>
      <p:sp>
        <p:nvSpPr>
          <p:cNvPr id="56" name="Google Shape;56;p10"/>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57" name="Google Shape;57;p10"/>
          <p:cNvPicPr preferRelativeResize="0"/>
          <p:nvPr/>
        </p:nvPicPr>
        <p:blipFill rotWithShape="1">
          <a:blip r:embed="rId2">
            <a:alphaModFix/>
          </a:blip>
          <a:srcRect b="7813" l="0" r="0" t="7813"/>
          <a:stretch/>
        </p:blipFill>
        <p:spPr>
          <a:xfrm>
            <a:off x="0" y="0"/>
            <a:ext cx="9144002" cy="5143499"/>
          </a:xfrm>
          <a:prstGeom prst="rect">
            <a:avLst/>
          </a:prstGeom>
          <a:noFill/>
          <a:ln>
            <a:noFill/>
          </a:ln>
        </p:spPr>
      </p:pic>
      <p:sp>
        <p:nvSpPr>
          <p:cNvPr id="58" name="Google Shape;58;p10"/>
          <p:cNvSpPr txBox="1"/>
          <p:nvPr>
            <p:ph type="title"/>
          </p:nvPr>
        </p:nvSpPr>
        <p:spPr>
          <a:xfrm>
            <a:off x="967800" y="558609"/>
            <a:ext cx="3242100" cy="1710900"/>
          </a:xfrm>
          <a:prstGeom prst="rect">
            <a:avLst/>
          </a:prstGeom>
        </p:spPr>
        <p:txBody>
          <a:bodyPr anchorCtr="0" anchor="t" bIns="68575" lIns="68575" spcFirstLastPara="1" rIns="68575" wrap="square" tIns="68575">
            <a:noAutofit/>
          </a:bodyPr>
          <a:lstStyle>
            <a:lvl1pPr lvl="0" rtl="0">
              <a:spcBef>
                <a:spcPts val="0"/>
              </a:spcBef>
              <a:spcAft>
                <a:spcPts val="0"/>
              </a:spcAft>
              <a:buNone/>
              <a:defRPr sz="5700">
                <a:solidFill>
                  <a:schemeClr val="lt1"/>
                </a:solidFill>
                <a:latin typeface="Rubik Medium"/>
                <a:ea typeface="Rubik Medium"/>
                <a:cs typeface="Rubik Medium"/>
                <a:sym typeface="Rubik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0"/>
          <p:cNvSpPr/>
          <p:nvPr/>
        </p:nvSpPr>
        <p:spPr>
          <a:xfrm rot="5400000">
            <a:off x="4507325" y="529171"/>
            <a:ext cx="114600" cy="9129000"/>
          </a:xfrm>
          <a:prstGeom prst="rect">
            <a:avLst/>
          </a:prstGeom>
          <a:solidFill>
            <a:srgbClr val="FF4D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pic>
        <p:nvPicPr>
          <p:cNvPr id="60" name="Google Shape;60;p10"/>
          <p:cNvPicPr preferRelativeResize="0"/>
          <p:nvPr/>
        </p:nvPicPr>
        <p:blipFill rotWithShape="1">
          <a:blip r:embed="rId3">
            <a:alphaModFix/>
          </a:blip>
          <a:srcRect b="11168" l="12661" r="18751" t="9226"/>
          <a:stretch/>
        </p:blipFill>
        <p:spPr>
          <a:xfrm>
            <a:off x="4372158" y="0"/>
            <a:ext cx="4783842" cy="5150975"/>
          </a:xfrm>
          <a:prstGeom prst="rect">
            <a:avLst/>
          </a:prstGeom>
          <a:noFill/>
          <a:ln>
            <a:noFill/>
          </a:ln>
        </p:spPr>
      </p:pic>
      <p:pic>
        <p:nvPicPr>
          <p:cNvPr id="61" name="Google Shape;61;p10"/>
          <p:cNvPicPr preferRelativeResize="0"/>
          <p:nvPr/>
        </p:nvPicPr>
        <p:blipFill>
          <a:blip r:embed="rId4">
            <a:alphaModFix/>
          </a:blip>
          <a:stretch>
            <a:fillRect/>
          </a:stretch>
        </p:blipFill>
        <p:spPr>
          <a:xfrm>
            <a:off x="167712" y="4556293"/>
            <a:ext cx="430450" cy="430450"/>
          </a:xfrm>
          <a:prstGeom prst="rect">
            <a:avLst/>
          </a:prstGeom>
          <a:noFill/>
          <a:ln>
            <a:noFill/>
          </a:ln>
        </p:spPr>
      </p:pic>
      <p:sp>
        <p:nvSpPr>
          <p:cNvPr id="62" name="Google Shape;62;p10"/>
          <p:cNvSpPr/>
          <p:nvPr/>
        </p:nvSpPr>
        <p:spPr>
          <a:xfrm>
            <a:off x="0" y="0"/>
            <a:ext cx="114600" cy="5143500"/>
          </a:xfrm>
          <a:prstGeom prst="rect">
            <a:avLst/>
          </a:prstGeom>
          <a:solidFill>
            <a:srgbClr val="FF4D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63" name="Google Shape;63;p10"/>
          <p:cNvSpPr txBox="1"/>
          <p:nvPr>
            <p:ph idx="1" type="body"/>
          </p:nvPr>
        </p:nvSpPr>
        <p:spPr>
          <a:xfrm>
            <a:off x="5141100" y="500275"/>
            <a:ext cx="3689100" cy="3416400"/>
          </a:xfrm>
          <a:prstGeom prst="rect">
            <a:avLst/>
          </a:prstGeom>
        </p:spPr>
        <p:txBody>
          <a:bodyPr anchorCtr="0" anchor="t" bIns="68575" lIns="68575" spcFirstLastPara="1" rIns="68575" wrap="square" tIns="68575">
            <a:noAutofit/>
          </a:bodyPr>
          <a:lstStyle>
            <a:lvl1pPr indent="-361950" lvl="0" marL="457200" rtl="0">
              <a:spcBef>
                <a:spcPts val="800"/>
              </a:spcBef>
              <a:spcAft>
                <a:spcPts val="0"/>
              </a:spcAft>
              <a:buClr>
                <a:schemeClr val="dk1"/>
              </a:buClr>
              <a:buSzPts val="2100"/>
              <a:buFont typeface="Open Sans"/>
              <a:buChar char="•"/>
              <a:defRPr>
                <a:solidFill>
                  <a:schemeClr val="dk1"/>
                </a:solidFill>
                <a:latin typeface="Open Sans"/>
                <a:ea typeface="Open Sans"/>
                <a:cs typeface="Open Sans"/>
                <a:sym typeface="Open Sans"/>
              </a:defRPr>
            </a:lvl1pPr>
            <a:lvl2pPr indent="-342900" lvl="1" marL="914400" rtl="0">
              <a:spcBef>
                <a:spcPts val="40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2pPr>
            <a:lvl3pPr indent="-342900" lvl="2" marL="1371600" rtl="0">
              <a:spcBef>
                <a:spcPts val="40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3pPr>
            <a:lvl4pPr indent="-342900" lvl="3" marL="1828800" rtl="0">
              <a:spcBef>
                <a:spcPts val="40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4pPr>
            <a:lvl5pPr indent="-342900" lvl="4" marL="2286000" rtl="0">
              <a:spcBef>
                <a:spcPts val="40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5pPr>
            <a:lvl6pPr indent="-342900" lvl="5" marL="2743200" rtl="0">
              <a:spcBef>
                <a:spcPts val="40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6pPr>
            <a:lvl7pPr indent="-342900" lvl="6" marL="3200400" rtl="0">
              <a:spcBef>
                <a:spcPts val="40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7pPr>
            <a:lvl8pPr indent="-342900" lvl="7" marL="3657600" rtl="0">
              <a:spcBef>
                <a:spcPts val="40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8pPr>
            <a:lvl9pPr indent="-342900" lvl="8" marL="4114800" rtl="0">
              <a:spcBef>
                <a:spcPts val="40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9pPr>
          </a:lstStyle>
          <a:p/>
        </p:txBody>
      </p:sp>
      <p:sp>
        <p:nvSpPr>
          <p:cNvPr id="64" name="Google Shape;64;p10"/>
          <p:cNvSpPr txBox="1"/>
          <p:nvPr/>
        </p:nvSpPr>
        <p:spPr>
          <a:xfrm>
            <a:off x="3674575" y="4732950"/>
            <a:ext cx="5341500" cy="253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sz="700">
                <a:solidFill>
                  <a:srgbClr val="DDDDDD"/>
                </a:solidFill>
                <a:latin typeface="Open Sans Light"/>
                <a:ea typeface="Open Sans Light"/>
                <a:cs typeface="Open Sans Light"/>
                <a:sym typeface="Open Sans Light"/>
              </a:rPr>
              <a:t>Zappi Confidential &amp; Proprietary Information</a:t>
            </a:r>
            <a:endParaRPr sz="700">
              <a:solidFill>
                <a:srgbClr val="DDDDDD"/>
              </a:solidFill>
              <a:latin typeface="Open Sans Light"/>
              <a:ea typeface="Open Sans Light"/>
              <a:cs typeface="Open Sans Light"/>
              <a:sym typeface="Open Sans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4"/>
          <p:cNvSpPr txBox="1"/>
          <p:nvPr>
            <p:ph type="title"/>
          </p:nvPr>
        </p:nvSpPr>
        <p:spPr>
          <a:xfrm>
            <a:off x="282775" y="320000"/>
            <a:ext cx="3983100" cy="21690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GB"/>
              <a:t>Blocks, Procs and lamdas</a:t>
            </a:r>
            <a:endParaRPr/>
          </a:p>
        </p:txBody>
      </p:sp>
      <p:sp>
        <p:nvSpPr>
          <p:cNvPr id="87" name="Google Shape;87;p14"/>
          <p:cNvSpPr txBox="1"/>
          <p:nvPr/>
        </p:nvSpPr>
        <p:spPr>
          <a:xfrm>
            <a:off x="4572000" y="4413725"/>
            <a:ext cx="34641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Open Sans Light"/>
                <a:ea typeface="Open Sans Light"/>
                <a:cs typeface="Open Sans Light"/>
                <a:sym typeface="Open Sans Light"/>
              </a:rPr>
              <a:t>Herman Langner</a:t>
            </a:r>
            <a:endParaRPr sz="1800">
              <a:solidFill>
                <a:srgbClr val="FFFFFF"/>
              </a:solidFill>
              <a:latin typeface="Open Sans Light"/>
              <a:ea typeface="Open Sans Light"/>
              <a:cs typeface="Open Sans Light"/>
              <a:sym typeface="Open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3"/>
          <p:cNvSpPr txBox="1"/>
          <p:nvPr>
            <p:ph idx="1" type="body"/>
          </p:nvPr>
        </p:nvSpPr>
        <p:spPr>
          <a:xfrm>
            <a:off x="143950" y="656625"/>
            <a:ext cx="8520600" cy="3416400"/>
          </a:xfrm>
          <a:prstGeom prst="rect">
            <a:avLst/>
          </a:prstGeom>
        </p:spPr>
        <p:txBody>
          <a:bodyPr anchorCtr="0" anchor="t" bIns="68575" lIns="68575" spcFirstLastPara="1" rIns="68575" wrap="square" tIns="68575">
            <a:noAutofit/>
          </a:bodyPr>
          <a:lstStyle/>
          <a:p>
            <a:pPr indent="-304800" lvl="0" marL="457200" marR="0" rtl="0" algn="l">
              <a:lnSpc>
                <a:spcPct val="115000"/>
              </a:lnSpc>
              <a:spcBef>
                <a:spcPts val="800"/>
              </a:spcBef>
              <a:spcAft>
                <a:spcPts val="0"/>
              </a:spcAft>
              <a:buClr>
                <a:srgbClr val="3B92F3"/>
              </a:buClr>
              <a:buSzPts val="1200"/>
              <a:buFont typeface="Open Sans"/>
              <a:buChar char="•"/>
            </a:pPr>
            <a:r>
              <a:rPr lang="en-GB"/>
              <a:t>Closures</a:t>
            </a:r>
            <a:endParaRPr/>
          </a:p>
          <a:p>
            <a:pPr indent="-304800" lvl="1" marL="914400" marR="0" rtl="0" algn="l">
              <a:lnSpc>
                <a:spcPct val="115000"/>
              </a:lnSpc>
              <a:spcBef>
                <a:spcPts val="0"/>
              </a:spcBef>
              <a:spcAft>
                <a:spcPts val="0"/>
              </a:spcAft>
              <a:buSzPts val="1200"/>
              <a:buChar char="•"/>
            </a:pPr>
            <a:r>
              <a:rPr lang="en-GB"/>
              <a:t>Procs and lamdas capture context from the point of where they are defined. And will use the variable context at that point and not local variables unless it’s passed as a parameter</a:t>
            </a:r>
            <a:endParaRPr/>
          </a:p>
          <a:p>
            <a:pPr indent="-304800" lvl="1" marL="914400" marR="0" rtl="0" algn="l">
              <a:lnSpc>
                <a:spcPct val="115000"/>
              </a:lnSpc>
              <a:spcBef>
                <a:spcPts val="0"/>
              </a:spcBef>
              <a:spcAft>
                <a:spcPts val="0"/>
              </a:spcAft>
              <a:buSzPts val="1200"/>
              <a:buChar char="•"/>
            </a:pPr>
            <a:r>
              <a:rPr lang="en-GB"/>
              <a:t>In the background achieved by making use of the binding class that captures context</a:t>
            </a:r>
            <a:endParaRPr/>
          </a:p>
        </p:txBody>
      </p:sp>
      <p:sp>
        <p:nvSpPr>
          <p:cNvPr id="151" name="Google Shape;151;p23"/>
          <p:cNvSpPr txBox="1"/>
          <p:nvPr>
            <p:ph type="title"/>
          </p:nvPr>
        </p:nvSpPr>
        <p:spPr>
          <a:xfrm>
            <a:off x="233850" y="121800"/>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lang="en-GB"/>
              <a:t>Procs vs lamdas</a:t>
            </a:r>
            <a:endParaRPr/>
          </a:p>
        </p:txBody>
      </p:sp>
      <p:pic>
        <p:nvPicPr>
          <p:cNvPr id="152" name="Google Shape;152;p23"/>
          <p:cNvPicPr preferRelativeResize="0"/>
          <p:nvPr/>
        </p:nvPicPr>
        <p:blipFill>
          <a:blip r:embed="rId3">
            <a:alphaModFix/>
          </a:blip>
          <a:stretch>
            <a:fillRect/>
          </a:stretch>
        </p:blipFill>
        <p:spPr>
          <a:xfrm>
            <a:off x="888525" y="2521450"/>
            <a:ext cx="6403651" cy="1637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4"/>
          <p:cNvSpPr txBox="1"/>
          <p:nvPr>
            <p:ph idx="1" type="body"/>
          </p:nvPr>
        </p:nvSpPr>
        <p:spPr>
          <a:xfrm>
            <a:off x="233850" y="694500"/>
            <a:ext cx="8520600" cy="3416400"/>
          </a:xfrm>
          <a:prstGeom prst="rect">
            <a:avLst/>
          </a:prstGeom>
        </p:spPr>
        <p:txBody>
          <a:bodyPr anchorCtr="0" anchor="t" bIns="68575" lIns="68575" spcFirstLastPara="1" rIns="68575" wrap="square" tIns="68575">
            <a:noAutofit/>
          </a:bodyPr>
          <a:lstStyle/>
          <a:p>
            <a:pPr indent="-304800" lvl="0" marL="457200" marR="0" rtl="0" algn="l">
              <a:lnSpc>
                <a:spcPct val="115000"/>
              </a:lnSpc>
              <a:spcBef>
                <a:spcPts val="800"/>
              </a:spcBef>
              <a:spcAft>
                <a:spcPts val="0"/>
              </a:spcAft>
              <a:buClr>
                <a:srgbClr val="3B92F3"/>
              </a:buClr>
              <a:buSzPts val="1200"/>
              <a:buFont typeface="Open Sans"/>
              <a:buChar char="•"/>
            </a:pPr>
            <a:r>
              <a:rPr lang="en-GB"/>
              <a:t>One of the two most important parts of the SOLID principles</a:t>
            </a:r>
            <a:endParaRPr/>
          </a:p>
          <a:p>
            <a:pPr indent="-304800" lvl="0" marL="457200" marR="0" rtl="0" algn="l">
              <a:lnSpc>
                <a:spcPct val="115000"/>
              </a:lnSpc>
              <a:spcBef>
                <a:spcPts val="0"/>
              </a:spcBef>
              <a:spcAft>
                <a:spcPts val="0"/>
              </a:spcAft>
              <a:buClr>
                <a:srgbClr val="3B92F3"/>
              </a:buClr>
              <a:buSzPts val="1200"/>
              <a:buFont typeface="Open Sans"/>
              <a:buChar char="•"/>
            </a:pPr>
            <a:r>
              <a:rPr lang="en-GB"/>
              <a:t>We use it everyday</a:t>
            </a:r>
            <a:endParaRPr/>
          </a:p>
          <a:p>
            <a:pPr indent="-304800" lvl="0" marL="457200" marR="0" rtl="0" algn="l">
              <a:lnSpc>
                <a:spcPct val="115000"/>
              </a:lnSpc>
              <a:spcBef>
                <a:spcPts val="0"/>
              </a:spcBef>
              <a:spcAft>
                <a:spcPts val="0"/>
              </a:spcAft>
              <a:buClr>
                <a:srgbClr val="3B92F3"/>
              </a:buClr>
              <a:buSzPts val="1200"/>
              <a:buFont typeface="Open Sans"/>
              <a:buChar char="•"/>
            </a:pPr>
            <a:r>
              <a:rPr lang="en-GB"/>
              <a:t>Critical when breaking down apps and knowing what to test </a:t>
            </a:r>
            <a:endParaRPr/>
          </a:p>
        </p:txBody>
      </p:sp>
      <p:sp>
        <p:nvSpPr>
          <p:cNvPr id="158" name="Google Shape;158;p24"/>
          <p:cNvSpPr txBox="1"/>
          <p:nvPr>
            <p:ph type="title"/>
          </p:nvPr>
        </p:nvSpPr>
        <p:spPr>
          <a:xfrm>
            <a:off x="233850" y="121800"/>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lang="en-GB"/>
              <a:t>Dependency inversion</a:t>
            </a:r>
            <a:endParaRPr/>
          </a:p>
        </p:txBody>
      </p:sp>
      <p:pic>
        <p:nvPicPr>
          <p:cNvPr id="159" name="Google Shape;159;p24"/>
          <p:cNvPicPr preferRelativeResize="0"/>
          <p:nvPr/>
        </p:nvPicPr>
        <p:blipFill>
          <a:blip r:embed="rId3">
            <a:alphaModFix/>
          </a:blip>
          <a:stretch>
            <a:fillRect/>
          </a:stretch>
        </p:blipFill>
        <p:spPr>
          <a:xfrm>
            <a:off x="1240825" y="1802825"/>
            <a:ext cx="4560399" cy="3068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5"/>
          <p:cNvSpPr txBox="1"/>
          <p:nvPr>
            <p:ph idx="1" type="body"/>
          </p:nvPr>
        </p:nvSpPr>
        <p:spPr>
          <a:xfrm>
            <a:off x="233850" y="694500"/>
            <a:ext cx="8520600" cy="3416400"/>
          </a:xfrm>
          <a:prstGeom prst="rect">
            <a:avLst/>
          </a:prstGeom>
        </p:spPr>
        <p:txBody>
          <a:bodyPr anchorCtr="0" anchor="t" bIns="68575" lIns="68575" spcFirstLastPara="1" rIns="68575" wrap="square" tIns="68575">
            <a:noAutofit/>
          </a:bodyPr>
          <a:lstStyle/>
          <a:p>
            <a:pPr indent="-304800" lvl="0" marL="457200" marR="0" rtl="0" algn="l">
              <a:lnSpc>
                <a:spcPct val="115000"/>
              </a:lnSpc>
              <a:spcBef>
                <a:spcPts val="800"/>
              </a:spcBef>
              <a:spcAft>
                <a:spcPts val="0"/>
              </a:spcAft>
              <a:buClr>
                <a:srgbClr val="3B92F3"/>
              </a:buClr>
              <a:buSzPts val="1200"/>
              <a:buFont typeface="Open Sans"/>
              <a:buChar char="•"/>
            </a:pPr>
            <a:r>
              <a:rPr lang="en-GB"/>
              <a:t>It has many interesting uses of functions and lamdas</a:t>
            </a:r>
            <a:endParaRPr/>
          </a:p>
          <a:p>
            <a:pPr indent="-304800" lvl="0" marL="457200" marR="0" rtl="0" algn="l">
              <a:lnSpc>
                <a:spcPct val="115000"/>
              </a:lnSpc>
              <a:spcBef>
                <a:spcPts val="0"/>
              </a:spcBef>
              <a:spcAft>
                <a:spcPts val="0"/>
              </a:spcAft>
              <a:buClr>
                <a:srgbClr val="3B92F3"/>
              </a:buClr>
              <a:buSzPts val="1200"/>
              <a:buFont typeface="Open Sans"/>
              <a:buChar char="•"/>
            </a:pPr>
            <a:r>
              <a:rPr lang="en-GB"/>
              <a:t>Safest topic that might not be broadly covered</a:t>
            </a:r>
            <a:endParaRPr/>
          </a:p>
          <a:p>
            <a:pPr indent="-304800" lvl="0" marL="457200" marR="0" rtl="0" algn="l">
              <a:lnSpc>
                <a:spcPct val="115000"/>
              </a:lnSpc>
              <a:spcBef>
                <a:spcPts val="0"/>
              </a:spcBef>
              <a:spcAft>
                <a:spcPts val="0"/>
              </a:spcAft>
              <a:buClr>
                <a:srgbClr val="3B92F3"/>
              </a:buClr>
              <a:buSzPts val="1200"/>
              <a:buFont typeface="Open Sans"/>
              <a:buChar char="•"/>
            </a:pPr>
            <a:r>
              <a:rPr lang="en-GB"/>
              <a:t>Dips into other topics (specs and dependency injection)</a:t>
            </a:r>
            <a:endParaRPr/>
          </a:p>
          <a:p>
            <a:pPr indent="-304800" lvl="0" marL="457200" marR="0" rtl="0" algn="l">
              <a:lnSpc>
                <a:spcPct val="115000"/>
              </a:lnSpc>
              <a:spcBef>
                <a:spcPts val="0"/>
              </a:spcBef>
              <a:spcAft>
                <a:spcPts val="0"/>
              </a:spcAft>
              <a:buClr>
                <a:srgbClr val="3B92F3"/>
              </a:buClr>
              <a:buSzPts val="1200"/>
              <a:buFont typeface="Open Sans"/>
              <a:buChar char="•"/>
            </a:pPr>
            <a:r>
              <a:rPr lang="en-GB"/>
              <a:t>It’s where people start getting excited over functional programming</a:t>
            </a:r>
            <a:r>
              <a:rPr lang="en-GB"/>
              <a:t> </a:t>
            </a:r>
            <a:endParaRPr/>
          </a:p>
        </p:txBody>
      </p:sp>
      <p:sp>
        <p:nvSpPr>
          <p:cNvPr id="165" name="Google Shape;165;p25"/>
          <p:cNvSpPr txBox="1"/>
          <p:nvPr>
            <p:ph type="title"/>
          </p:nvPr>
        </p:nvSpPr>
        <p:spPr>
          <a:xfrm>
            <a:off x="233850" y="121800"/>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lang="en-GB"/>
              <a:t>Why for this kata?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6"/>
          <p:cNvSpPr txBox="1"/>
          <p:nvPr>
            <p:ph idx="1" type="body"/>
          </p:nvPr>
        </p:nvSpPr>
        <p:spPr>
          <a:xfrm>
            <a:off x="233850" y="694500"/>
            <a:ext cx="8520600" cy="3416400"/>
          </a:xfrm>
          <a:prstGeom prst="rect">
            <a:avLst/>
          </a:prstGeom>
        </p:spPr>
        <p:txBody>
          <a:bodyPr anchorCtr="0" anchor="t" bIns="68575" lIns="68575" spcFirstLastPara="1" rIns="68575" wrap="square" tIns="68575">
            <a:noAutofit/>
          </a:bodyPr>
          <a:lstStyle/>
          <a:p>
            <a:pPr indent="-304800" lvl="0" marL="457200" marR="0" rtl="0" algn="l">
              <a:lnSpc>
                <a:spcPct val="115000"/>
              </a:lnSpc>
              <a:spcBef>
                <a:spcPts val="800"/>
              </a:spcBef>
              <a:spcAft>
                <a:spcPts val="0"/>
              </a:spcAft>
              <a:buClr>
                <a:srgbClr val="3B92F3"/>
              </a:buClr>
              <a:buSzPts val="1200"/>
              <a:buFont typeface="Open Sans"/>
              <a:buChar char="•"/>
            </a:pPr>
            <a:r>
              <a:rPr lang="en-GB"/>
              <a:t>Lamdas and procs are the gateway drug to functional programming</a:t>
            </a:r>
            <a:endParaRPr/>
          </a:p>
          <a:p>
            <a:pPr indent="-304800" lvl="0" marL="457200" marR="0" rtl="0" algn="l">
              <a:lnSpc>
                <a:spcPct val="115000"/>
              </a:lnSpc>
              <a:spcBef>
                <a:spcPts val="0"/>
              </a:spcBef>
              <a:spcAft>
                <a:spcPts val="0"/>
              </a:spcAft>
              <a:buClr>
                <a:srgbClr val="3B92F3"/>
              </a:buClr>
              <a:buSzPts val="1200"/>
              <a:buFont typeface="Open Sans"/>
              <a:buChar char="•"/>
            </a:pPr>
            <a:r>
              <a:rPr lang="en-GB"/>
              <a:t>There’s a camp that believes that classes have a more modular design when composed where inheritence is concrete (and is usually a victim of leaky abstractions)</a:t>
            </a:r>
            <a:endParaRPr/>
          </a:p>
          <a:p>
            <a:pPr indent="-304800" lvl="0" marL="457200" marR="0" rtl="0" algn="l">
              <a:lnSpc>
                <a:spcPct val="115000"/>
              </a:lnSpc>
              <a:spcBef>
                <a:spcPts val="0"/>
              </a:spcBef>
              <a:spcAft>
                <a:spcPts val="0"/>
              </a:spcAft>
              <a:buClr>
                <a:srgbClr val="3B92F3"/>
              </a:buClr>
              <a:buSzPts val="1200"/>
              <a:buFont typeface="Open Sans"/>
              <a:buChar char="•"/>
            </a:pPr>
            <a:r>
              <a:rPr lang="en-GB"/>
              <a:t>Definition:  Composition over inheritance (or composite reuse principle) in object-oriented programming (OOP) is the principle that classes should achieve polymorphic behavior and code reuse by their composition (by containing instances of other classes that implement the desired functionality) rather than inheritance from a base or parent class.[2] This is an often-stated principle of OOP, such as in the influential book Design Patterns.[3]</a:t>
            </a:r>
            <a:endParaRPr/>
          </a:p>
        </p:txBody>
      </p:sp>
      <p:sp>
        <p:nvSpPr>
          <p:cNvPr id="171" name="Google Shape;171;p26"/>
          <p:cNvSpPr txBox="1"/>
          <p:nvPr>
            <p:ph type="title"/>
          </p:nvPr>
        </p:nvSpPr>
        <p:spPr>
          <a:xfrm>
            <a:off x="233850" y="121800"/>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lang="en-GB"/>
              <a:t>Composition over inheritence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437325" y="1967200"/>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GB"/>
              <a:t>Let’s have some fun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5"/>
          <p:cNvSpPr txBox="1"/>
          <p:nvPr>
            <p:ph idx="1" type="body"/>
          </p:nvPr>
        </p:nvSpPr>
        <p:spPr>
          <a:xfrm>
            <a:off x="233850" y="694500"/>
            <a:ext cx="8520600" cy="3416400"/>
          </a:xfrm>
          <a:prstGeom prst="rect">
            <a:avLst/>
          </a:prstGeom>
        </p:spPr>
        <p:txBody>
          <a:bodyPr anchorCtr="0" anchor="t" bIns="68575" lIns="68575" spcFirstLastPara="1" rIns="68575" wrap="square" tIns="68575">
            <a:noAutofit/>
          </a:bodyPr>
          <a:lstStyle/>
          <a:p>
            <a:pPr indent="-304800" lvl="0" marL="457200" marR="0" rtl="0" algn="l">
              <a:lnSpc>
                <a:spcPct val="150000"/>
              </a:lnSpc>
              <a:spcBef>
                <a:spcPts val="800"/>
              </a:spcBef>
              <a:spcAft>
                <a:spcPts val="0"/>
              </a:spcAft>
              <a:buClr>
                <a:srgbClr val="3B92F3"/>
              </a:buClr>
              <a:buSzPts val="1200"/>
              <a:buFont typeface="Open Sans"/>
              <a:buChar char="●"/>
            </a:pPr>
            <a:r>
              <a:rPr lang="en-GB"/>
              <a:t>Blocks are </a:t>
            </a:r>
            <a:r>
              <a:rPr lang="en-GB"/>
              <a:t>anonymous</a:t>
            </a:r>
            <a:r>
              <a:rPr lang="en-GB"/>
              <a:t> functions that can be passed into methods.</a:t>
            </a:r>
            <a:endParaRPr/>
          </a:p>
          <a:p>
            <a:pPr indent="-304800" lvl="1" marL="914400" marR="0" rtl="0" algn="l">
              <a:lnSpc>
                <a:spcPct val="150000"/>
              </a:lnSpc>
              <a:spcBef>
                <a:spcPts val="0"/>
              </a:spcBef>
              <a:spcAft>
                <a:spcPts val="0"/>
              </a:spcAft>
              <a:buSzPts val="1200"/>
              <a:buChar char="○"/>
            </a:pPr>
            <a:r>
              <a:rPr lang="en-GB"/>
              <a:t>Denoted by do/end after function parameters or {} for single lines</a:t>
            </a:r>
            <a:endParaRPr/>
          </a:p>
          <a:p>
            <a:pPr indent="0" lvl="0" marL="0" marR="0" rtl="0" algn="l">
              <a:lnSpc>
                <a:spcPct val="150000"/>
              </a:lnSpc>
              <a:spcBef>
                <a:spcPts val="800"/>
              </a:spcBef>
              <a:spcAft>
                <a:spcPts val="0"/>
              </a:spcAft>
              <a:buNone/>
            </a:pPr>
            <a:r>
              <a:t/>
            </a:r>
            <a:endParaRPr/>
          </a:p>
          <a:p>
            <a:pPr indent="0" lvl="0" marL="0" marR="0" rtl="0" algn="l">
              <a:lnSpc>
                <a:spcPct val="150000"/>
              </a:lnSpc>
              <a:spcBef>
                <a:spcPts val="800"/>
              </a:spcBef>
              <a:spcAft>
                <a:spcPts val="0"/>
              </a:spcAft>
              <a:buNone/>
            </a:pPr>
            <a:r>
              <a:t/>
            </a:r>
            <a:endParaRPr/>
          </a:p>
        </p:txBody>
      </p:sp>
      <p:sp>
        <p:nvSpPr>
          <p:cNvPr id="93" name="Google Shape;93;p15"/>
          <p:cNvSpPr txBox="1"/>
          <p:nvPr>
            <p:ph type="title"/>
          </p:nvPr>
        </p:nvSpPr>
        <p:spPr>
          <a:xfrm>
            <a:off x="134500" y="121800"/>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GB"/>
              <a:t>Blocks</a:t>
            </a:r>
            <a:endParaRPr/>
          </a:p>
        </p:txBody>
      </p:sp>
      <p:pic>
        <p:nvPicPr>
          <p:cNvPr id="94" name="Google Shape;94;p15"/>
          <p:cNvPicPr preferRelativeResize="0"/>
          <p:nvPr/>
        </p:nvPicPr>
        <p:blipFill>
          <a:blip r:embed="rId3">
            <a:alphaModFix/>
          </a:blip>
          <a:stretch>
            <a:fillRect/>
          </a:stretch>
        </p:blipFill>
        <p:spPr>
          <a:xfrm>
            <a:off x="774975" y="1712375"/>
            <a:ext cx="7354325" cy="2360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6"/>
          <p:cNvSpPr txBox="1"/>
          <p:nvPr>
            <p:ph idx="1" type="body"/>
          </p:nvPr>
        </p:nvSpPr>
        <p:spPr>
          <a:xfrm>
            <a:off x="233850" y="694500"/>
            <a:ext cx="8520600" cy="3416400"/>
          </a:xfrm>
          <a:prstGeom prst="rect">
            <a:avLst/>
          </a:prstGeom>
        </p:spPr>
        <p:txBody>
          <a:bodyPr anchorCtr="0" anchor="t" bIns="68575" lIns="68575" spcFirstLastPara="1" rIns="68575" wrap="square" tIns="68575">
            <a:noAutofit/>
          </a:bodyPr>
          <a:lstStyle/>
          <a:p>
            <a:pPr indent="-304800" lvl="0" marL="457200" rtl="0" algn="l">
              <a:lnSpc>
                <a:spcPct val="150000"/>
              </a:lnSpc>
              <a:spcBef>
                <a:spcPts val="800"/>
              </a:spcBef>
              <a:spcAft>
                <a:spcPts val="0"/>
              </a:spcAft>
              <a:buSzPts val="1200"/>
              <a:buChar char="●"/>
            </a:pPr>
            <a:r>
              <a:rPr lang="en-GB"/>
              <a:t>Blocks can be either called </a:t>
            </a:r>
            <a:r>
              <a:rPr lang="en-GB"/>
              <a:t>implicitly</a:t>
            </a:r>
            <a:r>
              <a:rPr lang="en-GB"/>
              <a:t>  or explicitly</a:t>
            </a:r>
            <a:endParaRPr/>
          </a:p>
          <a:p>
            <a:pPr indent="-304800" lvl="0" marL="457200" rtl="0" algn="l">
              <a:lnSpc>
                <a:spcPct val="150000"/>
              </a:lnSpc>
              <a:spcBef>
                <a:spcPts val="0"/>
              </a:spcBef>
              <a:spcAft>
                <a:spcPts val="0"/>
              </a:spcAft>
              <a:buSzPts val="1200"/>
              <a:buChar char="●"/>
            </a:pPr>
            <a:r>
              <a:rPr lang="en-GB"/>
              <a:t>To call implicitly we rely on the keyword `yield&lt;params(0...many)&gt;` </a:t>
            </a:r>
            <a:endParaRPr/>
          </a:p>
          <a:p>
            <a:pPr indent="-304800" lvl="0" marL="457200" rtl="0" algn="l">
              <a:lnSpc>
                <a:spcPct val="150000"/>
              </a:lnSpc>
              <a:spcBef>
                <a:spcPts val="0"/>
              </a:spcBef>
              <a:spcAft>
                <a:spcPts val="0"/>
              </a:spcAft>
              <a:buSzPts val="1200"/>
              <a:buChar char="●"/>
            </a:pPr>
            <a:r>
              <a:rPr lang="en-GB"/>
              <a:t>Params are optional (i.e. there’s no validation on it)</a:t>
            </a:r>
            <a:endParaRPr/>
          </a:p>
          <a:p>
            <a:pPr indent="-304800" lvl="0" marL="457200" rtl="0" algn="l">
              <a:lnSpc>
                <a:spcPct val="150000"/>
              </a:lnSpc>
              <a:spcBef>
                <a:spcPts val="0"/>
              </a:spcBef>
              <a:spcAft>
                <a:spcPts val="0"/>
              </a:spcAft>
              <a:buSzPts val="1200"/>
              <a:buChar char="●"/>
            </a:pPr>
            <a:r>
              <a:rPr lang="en-GB"/>
              <a:t>Yield can be called multiple times</a:t>
            </a:r>
            <a:endParaRPr/>
          </a:p>
          <a:p>
            <a:pPr indent="0" lvl="0" marL="457200" marR="0" rtl="0" algn="l">
              <a:lnSpc>
                <a:spcPct val="115000"/>
              </a:lnSpc>
              <a:spcBef>
                <a:spcPts val="800"/>
              </a:spcBef>
              <a:spcAft>
                <a:spcPts val="0"/>
              </a:spcAft>
              <a:buNone/>
            </a:pPr>
            <a:r>
              <a:t/>
            </a:r>
            <a:endParaRPr/>
          </a:p>
          <a:p>
            <a:pPr indent="0" lvl="0" marL="0" rtl="0" algn="l">
              <a:spcBef>
                <a:spcPts val="800"/>
              </a:spcBef>
              <a:spcAft>
                <a:spcPts val="0"/>
              </a:spcAft>
              <a:buNone/>
            </a:pPr>
            <a:r>
              <a:t/>
            </a:r>
            <a:endParaRPr/>
          </a:p>
        </p:txBody>
      </p:sp>
      <p:sp>
        <p:nvSpPr>
          <p:cNvPr id="100" name="Google Shape;100;p16"/>
          <p:cNvSpPr txBox="1"/>
          <p:nvPr>
            <p:ph type="title"/>
          </p:nvPr>
        </p:nvSpPr>
        <p:spPr>
          <a:xfrm>
            <a:off x="233850" y="121800"/>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GB"/>
              <a:t>Blocks</a:t>
            </a:r>
            <a:endParaRPr/>
          </a:p>
        </p:txBody>
      </p:sp>
      <p:pic>
        <p:nvPicPr>
          <p:cNvPr id="101" name="Google Shape;101;p16"/>
          <p:cNvPicPr preferRelativeResize="0"/>
          <p:nvPr/>
        </p:nvPicPr>
        <p:blipFill>
          <a:blip r:embed="rId3">
            <a:alphaModFix/>
          </a:blip>
          <a:stretch>
            <a:fillRect/>
          </a:stretch>
        </p:blipFill>
        <p:spPr>
          <a:xfrm>
            <a:off x="401150" y="2354075"/>
            <a:ext cx="6029400" cy="1895100"/>
          </a:xfrm>
          <a:prstGeom prst="rect">
            <a:avLst/>
          </a:prstGeom>
          <a:noFill/>
          <a:ln>
            <a:noFill/>
          </a:ln>
        </p:spPr>
      </p:pic>
      <p:cxnSp>
        <p:nvCxnSpPr>
          <p:cNvPr id="102" name="Google Shape;102;p16"/>
          <p:cNvCxnSpPr/>
          <p:nvPr/>
        </p:nvCxnSpPr>
        <p:spPr>
          <a:xfrm flipH="1" rot="10800000">
            <a:off x="1022075" y="2754000"/>
            <a:ext cx="984300" cy="160800"/>
          </a:xfrm>
          <a:prstGeom prst="straightConnector1">
            <a:avLst/>
          </a:prstGeom>
          <a:noFill/>
          <a:ln cap="flat" cmpd="sng" w="9525">
            <a:solidFill>
              <a:srgbClr val="FF0000"/>
            </a:solidFill>
            <a:prstDash val="solid"/>
            <a:round/>
            <a:headEnd len="med" w="med" type="none"/>
            <a:tailEnd len="med" w="med" type="none"/>
          </a:ln>
        </p:spPr>
      </p:cxnSp>
      <p:sp>
        <p:nvSpPr>
          <p:cNvPr id="103" name="Google Shape;103;p16"/>
          <p:cNvSpPr txBox="1"/>
          <p:nvPr/>
        </p:nvSpPr>
        <p:spPr>
          <a:xfrm>
            <a:off x="2006375" y="2479475"/>
            <a:ext cx="16752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0000"/>
                </a:solidFill>
                <a:latin typeface="Calibri"/>
                <a:ea typeface="Calibri"/>
                <a:cs typeface="Calibri"/>
                <a:sym typeface="Calibri"/>
              </a:rPr>
              <a:t>Jumps to method call to execute block</a:t>
            </a:r>
            <a:endParaRPr>
              <a:solidFill>
                <a:srgbClr val="FF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7"/>
          <p:cNvSpPr txBox="1"/>
          <p:nvPr>
            <p:ph idx="1" type="body"/>
          </p:nvPr>
        </p:nvSpPr>
        <p:spPr>
          <a:xfrm>
            <a:off x="233850" y="694500"/>
            <a:ext cx="8520600" cy="3416400"/>
          </a:xfrm>
          <a:prstGeom prst="rect">
            <a:avLst/>
          </a:prstGeom>
        </p:spPr>
        <p:txBody>
          <a:bodyPr anchorCtr="0" anchor="t" bIns="68575" lIns="68575" spcFirstLastPara="1" rIns="68575" wrap="square" tIns="68575">
            <a:noAutofit/>
          </a:bodyPr>
          <a:lstStyle/>
          <a:p>
            <a:pPr indent="-304800" lvl="0" marL="457200" rtl="0" algn="l">
              <a:spcBef>
                <a:spcPts val="800"/>
              </a:spcBef>
              <a:spcAft>
                <a:spcPts val="0"/>
              </a:spcAft>
              <a:buSzPts val="1200"/>
              <a:buChar char="•"/>
            </a:pPr>
            <a:r>
              <a:rPr lang="en-GB"/>
              <a:t>Explicit blocks are just procs in disguise</a:t>
            </a:r>
            <a:endParaRPr/>
          </a:p>
          <a:p>
            <a:pPr indent="-304800" lvl="0" marL="457200" rtl="0" algn="l">
              <a:spcBef>
                <a:spcPts val="0"/>
              </a:spcBef>
              <a:spcAft>
                <a:spcPts val="0"/>
              </a:spcAft>
              <a:buSzPts val="1200"/>
              <a:buChar char="•"/>
            </a:pPr>
            <a:r>
              <a:rPr lang="en-GB"/>
              <a:t>Explicit blocks are specified in the input params of the function but still called like a block</a:t>
            </a:r>
            <a:endParaRPr/>
          </a:p>
          <a:p>
            <a:pPr indent="-304800" lvl="0" marL="457200" rtl="0" algn="l">
              <a:spcBef>
                <a:spcPts val="0"/>
              </a:spcBef>
              <a:spcAft>
                <a:spcPts val="0"/>
              </a:spcAft>
              <a:buSzPts val="1200"/>
              <a:buChar char="•"/>
            </a:pPr>
            <a:r>
              <a:rPr lang="en-GB"/>
              <a:t>In the background get transformed into a proc</a:t>
            </a:r>
            <a:endParaRPr/>
          </a:p>
        </p:txBody>
      </p:sp>
      <p:sp>
        <p:nvSpPr>
          <p:cNvPr id="109" name="Google Shape;109;p17"/>
          <p:cNvSpPr txBox="1"/>
          <p:nvPr>
            <p:ph type="title"/>
          </p:nvPr>
        </p:nvSpPr>
        <p:spPr>
          <a:xfrm>
            <a:off x="233850" y="121800"/>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GB"/>
              <a:t>Blocks</a:t>
            </a:r>
            <a:endParaRPr/>
          </a:p>
        </p:txBody>
      </p:sp>
      <p:pic>
        <p:nvPicPr>
          <p:cNvPr id="110" name="Google Shape;110;p17"/>
          <p:cNvPicPr preferRelativeResize="0"/>
          <p:nvPr/>
        </p:nvPicPr>
        <p:blipFill>
          <a:blip r:embed="rId3">
            <a:alphaModFix/>
          </a:blip>
          <a:stretch>
            <a:fillRect/>
          </a:stretch>
        </p:blipFill>
        <p:spPr>
          <a:xfrm>
            <a:off x="595125" y="2260975"/>
            <a:ext cx="6611425" cy="1387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8"/>
          <p:cNvSpPr txBox="1"/>
          <p:nvPr>
            <p:ph idx="1" type="body"/>
          </p:nvPr>
        </p:nvSpPr>
        <p:spPr>
          <a:xfrm>
            <a:off x="233850" y="694500"/>
            <a:ext cx="8520600" cy="4179300"/>
          </a:xfrm>
          <a:prstGeom prst="rect">
            <a:avLst/>
          </a:prstGeom>
        </p:spPr>
        <p:txBody>
          <a:bodyPr anchorCtr="0" anchor="t" bIns="68575" lIns="68575" spcFirstLastPara="1" rIns="68575" wrap="square" tIns="68575">
            <a:noAutofit/>
          </a:bodyPr>
          <a:lstStyle/>
          <a:p>
            <a:pPr indent="-304800" lvl="0" marL="457200" marR="0" rtl="0" algn="l">
              <a:lnSpc>
                <a:spcPct val="115000"/>
              </a:lnSpc>
              <a:spcBef>
                <a:spcPts val="800"/>
              </a:spcBef>
              <a:spcAft>
                <a:spcPts val="0"/>
              </a:spcAft>
              <a:buSzPts val="1200"/>
              <a:buChar char="•"/>
            </a:pPr>
            <a:r>
              <a:rPr lang="en-GB"/>
              <a:t>When blocks are optional in the method we can check for their existence using a `block_given?`</a:t>
            </a:r>
            <a:endParaRPr/>
          </a:p>
          <a:p>
            <a:pPr indent="0" lvl="0" marL="0" marR="0" rtl="0" algn="l">
              <a:lnSpc>
                <a:spcPct val="115000"/>
              </a:lnSpc>
              <a:spcBef>
                <a:spcPts val="800"/>
              </a:spcBef>
              <a:spcAft>
                <a:spcPts val="0"/>
              </a:spcAft>
              <a:buNone/>
            </a:pPr>
            <a:r>
              <a:t/>
            </a:r>
            <a:endParaRPr/>
          </a:p>
          <a:p>
            <a:pPr indent="0" lvl="0" marL="457200" marR="0" rtl="0" algn="l">
              <a:lnSpc>
                <a:spcPct val="115000"/>
              </a:lnSpc>
              <a:spcBef>
                <a:spcPts val="80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t/>
            </a:r>
            <a:endParaRPr sz="1100">
              <a:solidFill>
                <a:srgbClr val="3F51B5"/>
              </a:solidFill>
              <a:latin typeface="Roboto Mono"/>
              <a:ea typeface="Roboto Mono"/>
              <a:cs typeface="Roboto Mono"/>
              <a:sym typeface="Roboto Mono"/>
            </a:endParaRPr>
          </a:p>
          <a:p>
            <a:pPr indent="0" lvl="0" marL="457200" marR="0" rtl="0" algn="l">
              <a:lnSpc>
                <a:spcPct val="115000"/>
              </a:lnSpc>
              <a:spcBef>
                <a:spcPts val="800"/>
              </a:spcBef>
              <a:spcAft>
                <a:spcPts val="0"/>
              </a:spcAft>
              <a:buNone/>
            </a:pPr>
            <a:r>
              <a:t/>
            </a:r>
            <a:endParaRPr/>
          </a:p>
          <a:p>
            <a:pPr indent="0" lvl="0" marL="0" rtl="0" algn="l">
              <a:spcBef>
                <a:spcPts val="800"/>
              </a:spcBef>
              <a:spcAft>
                <a:spcPts val="0"/>
              </a:spcAft>
              <a:buNone/>
            </a:pPr>
            <a:r>
              <a:t/>
            </a:r>
            <a:endParaRPr/>
          </a:p>
        </p:txBody>
      </p:sp>
      <p:sp>
        <p:nvSpPr>
          <p:cNvPr id="116" name="Google Shape;116;p18"/>
          <p:cNvSpPr txBox="1"/>
          <p:nvPr>
            <p:ph type="title"/>
          </p:nvPr>
        </p:nvSpPr>
        <p:spPr>
          <a:xfrm>
            <a:off x="233850" y="121800"/>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GB"/>
              <a:t>Blocks</a:t>
            </a:r>
            <a:endParaRPr/>
          </a:p>
        </p:txBody>
      </p:sp>
      <p:pic>
        <p:nvPicPr>
          <p:cNvPr id="117" name="Google Shape;117;p18"/>
          <p:cNvPicPr preferRelativeResize="0"/>
          <p:nvPr/>
        </p:nvPicPr>
        <p:blipFill>
          <a:blip r:embed="rId3">
            <a:alphaModFix/>
          </a:blip>
          <a:stretch>
            <a:fillRect/>
          </a:stretch>
        </p:blipFill>
        <p:spPr>
          <a:xfrm>
            <a:off x="987900" y="1626875"/>
            <a:ext cx="6161926" cy="1150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9"/>
          <p:cNvSpPr txBox="1"/>
          <p:nvPr>
            <p:ph idx="1" type="body"/>
          </p:nvPr>
        </p:nvSpPr>
        <p:spPr>
          <a:xfrm>
            <a:off x="233850" y="694500"/>
            <a:ext cx="8520600" cy="3416400"/>
          </a:xfrm>
          <a:prstGeom prst="rect">
            <a:avLst/>
          </a:prstGeom>
        </p:spPr>
        <p:txBody>
          <a:bodyPr anchorCtr="0" anchor="t" bIns="68575" lIns="68575" spcFirstLastPara="1" rIns="68575" wrap="square" tIns="68575">
            <a:noAutofit/>
          </a:bodyPr>
          <a:lstStyle/>
          <a:p>
            <a:pPr indent="-304800" lvl="0" marL="457200" marR="0" rtl="0" algn="l">
              <a:lnSpc>
                <a:spcPct val="115000"/>
              </a:lnSpc>
              <a:spcBef>
                <a:spcPts val="800"/>
              </a:spcBef>
              <a:spcAft>
                <a:spcPts val="0"/>
              </a:spcAft>
              <a:buClr>
                <a:srgbClr val="3B92F3"/>
              </a:buClr>
              <a:buSzPts val="1200"/>
              <a:buFont typeface="Open Sans"/>
              <a:buChar char="•"/>
            </a:pPr>
            <a:r>
              <a:rPr lang="en-GB"/>
              <a:t>Are essentially blocks that can be stored as variables</a:t>
            </a:r>
            <a:endParaRPr/>
          </a:p>
          <a:p>
            <a:pPr indent="-304800" lvl="0" marL="457200" marR="0" rtl="0" algn="l">
              <a:lnSpc>
                <a:spcPct val="115000"/>
              </a:lnSpc>
              <a:spcBef>
                <a:spcPts val="0"/>
              </a:spcBef>
              <a:spcAft>
                <a:spcPts val="0"/>
              </a:spcAft>
              <a:buSzPts val="1200"/>
              <a:buChar char="•"/>
            </a:pPr>
            <a:r>
              <a:rPr lang="en-GB"/>
              <a:t>Does not validate whether parameters are passed through </a:t>
            </a:r>
            <a:endParaRPr/>
          </a:p>
          <a:p>
            <a:pPr indent="0" lvl="0" marL="0" rtl="0" algn="l">
              <a:spcBef>
                <a:spcPts val="800"/>
              </a:spcBef>
              <a:spcAft>
                <a:spcPts val="0"/>
              </a:spcAft>
              <a:buNone/>
            </a:pPr>
            <a:r>
              <a:t/>
            </a:r>
            <a:endParaRPr/>
          </a:p>
        </p:txBody>
      </p:sp>
      <p:sp>
        <p:nvSpPr>
          <p:cNvPr id="123" name="Google Shape;123;p19"/>
          <p:cNvSpPr txBox="1"/>
          <p:nvPr>
            <p:ph type="title"/>
          </p:nvPr>
        </p:nvSpPr>
        <p:spPr>
          <a:xfrm>
            <a:off x="233850" y="121800"/>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lang="en-GB"/>
              <a:t>Procs</a:t>
            </a:r>
            <a:endParaRPr/>
          </a:p>
        </p:txBody>
      </p:sp>
      <p:pic>
        <p:nvPicPr>
          <p:cNvPr id="124" name="Google Shape;124;p19"/>
          <p:cNvPicPr preferRelativeResize="0"/>
          <p:nvPr/>
        </p:nvPicPr>
        <p:blipFill>
          <a:blip r:embed="rId3">
            <a:alphaModFix/>
          </a:blip>
          <a:stretch>
            <a:fillRect/>
          </a:stretch>
        </p:blipFill>
        <p:spPr>
          <a:xfrm>
            <a:off x="547850" y="2030575"/>
            <a:ext cx="7127175" cy="1082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0"/>
          <p:cNvSpPr txBox="1"/>
          <p:nvPr>
            <p:ph idx="1" type="body"/>
          </p:nvPr>
        </p:nvSpPr>
        <p:spPr>
          <a:xfrm>
            <a:off x="233850" y="694500"/>
            <a:ext cx="8520600" cy="34164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t/>
            </a:r>
            <a:endParaRPr/>
          </a:p>
          <a:p>
            <a:pPr indent="-304800" lvl="0" marL="457200" rtl="0" algn="l">
              <a:spcBef>
                <a:spcPts val="800"/>
              </a:spcBef>
              <a:spcAft>
                <a:spcPts val="0"/>
              </a:spcAft>
              <a:buSzPts val="1200"/>
              <a:buChar char="●"/>
            </a:pPr>
            <a:r>
              <a:rPr lang="en-GB"/>
              <a:t>A special type of proc</a:t>
            </a:r>
            <a:endParaRPr/>
          </a:p>
          <a:p>
            <a:pPr indent="-304800" lvl="0" marL="457200" rtl="0" algn="l">
              <a:spcBef>
                <a:spcPts val="0"/>
              </a:spcBef>
              <a:spcAft>
                <a:spcPts val="0"/>
              </a:spcAft>
              <a:buSzPts val="1200"/>
              <a:buChar char="●"/>
            </a:pPr>
            <a:r>
              <a:rPr lang="en-GB"/>
              <a:t>Requires parameters to be passed through on the proc.call or it exceptions out</a:t>
            </a:r>
            <a:endParaRPr/>
          </a:p>
          <a:p>
            <a:pPr indent="-304800" lvl="0" marL="457200" rtl="0" algn="l">
              <a:spcBef>
                <a:spcPts val="0"/>
              </a:spcBef>
              <a:spcAft>
                <a:spcPts val="0"/>
              </a:spcAft>
              <a:buSzPts val="1200"/>
              <a:buChar char="●"/>
            </a:pPr>
            <a:r>
              <a:rPr lang="en-GB"/>
              <a:t>(has a different behaviour to return more on that in proc vs lamdas)</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sp>
        <p:nvSpPr>
          <p:cNvPr id="130" name="Google Shape;130;p20"/>
          <p:cNvSpPr txBox="1"/>
          <p:nvPr>
            <p:ph type="title"/>
          </p:nvPr>
        </p:nvSpPr>
        <p:spPr>
          <a:xfrm>
            <a:off x="233850" y="121800"/>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GB"/>
              <a:t>Lambdas</a:t>
            </a:r>
            <a:endParaRPr/>
          </a:p>
        </p:txBody>
      </p:sp>
      <p:pic>
        <p:nvPicPr>
          <p:cNvPr id="131" name="Google Shape;131;p20"/>
          <p:cNvPicPr preferRelativeResize="0"/>
          <p:nvPr/>
        </p:nvPicPr>
        <p:blipFill>
          <a:blip r:embed="rId3">
            <a:alphaModFix/>
          </a:blip>
          <a:stretch>
            <a:fillRect/>
          </a:stretch>
        </p:blipFill>
        <p:spPr>
          <a:xfrm>
            <a:off x="793875" y="2471078"/>
            <a:ext cx="6861824" cy="907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1"/>
          <p:cNvSpPr txBox="1"/>
          <p:nvPr>
            <p:ph idx="1" type="body"/>
          </p:nvPr>
        </p:nvSpPr>
        <p:spPr>
          <a:xfrm>
            <a:off x="233850" y="694500"/>
            <a:ext cx="8520600" cy="34164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t/>
            </a:r>
            <a:endParaRPr/>
          </a:p>
          <a:p>
            <a:pPr indent="-304800" lvl="0" marL="457200" marR="0" rtl="0" algn="l">
              <a:lnSpc>
                <a:spcPct val="115000"/>
              </a:lnSpc>
              <a:spcBef>
                <a:spcPts val="800"/>
              </a:spcBef>
              <a:spcAft>
                <a:spcPts val="0"/>
              </a:spcAft>
              <a:buClr>
                <a:srgbClr val="3B92F3"/>
              </a:buClr>
              <a:buSzPts val="1200"/>
              <a:buFont typeface="Open Sans"/>
              <a:buChar char="●"/>
            </a:pPr>
            <a:r>
              <a:rPr lang="en-GB"/>
              <a:t>Procs</a:t>
            </a:r>
            <a:endParaRPr/>
          </a:p>
          <a:p>
            <a:pPr indent="-304800" lvl="1" marL="914400" marR="0" rtl="0" algn="l">
              <a:lnSpc>
                <a:spcPct val="115000"/>
              </a:lnSpc>
              <a:spcBef>
                <a:spcPts val="800"/>
              </a:spcBef>
              <a:spcAft>
                <a:spcPts val="0"/>
              </a:spcAft>
              <a:buSzPts val="1200"/>
              <a:buChar char="○"/>
            </a:pPr>
            <a:r>
              <a:rPr lang="en-GB"/>
              <a:t>When you call return, it will return from the current scope</a:t>
            </a:r>
            <a:endParaRPr/>
          </a:p>
          <a:p>
            <a:pPr indent="-304800" lvl="1" marL="914400" marR="0" rtl="0" algn="l">
              <a:lnSpc>
                <a:spcPct val="115000"/>
              </a:lnSpc>
              <a:spcBef>
                <a:spcPts val="800"/>
              </a:spcBef>
              <a:spcAft>
                <a:spcPts val="0"/>
              </a:spcAft>
              <a:buSzPts val="1200"/>
              <a:buChar char="○"/>
            </a:pPr>
            <a:r>
              <a:rPr lang="en-GB"/>
              <a:t>Can lead to odd exceptions</a:t>
            </a:r>
            <a:endParaRPr/>
          </a:p>
          <a:p>
            <a:pPr indent="0" lvl="0" marL="0" marR="0" rtl="0" algn="l">
              <a:lnSpc>
                <a:spcPct val="115000"/>
              </a:lnSpc>
              <a:spcBef>
                <a:spcPts val="800"/>
              </a:spcBef>
              <a:spcAft>
                <a:spcPts val="0"/>
              </a:spcAft>
              <a:buNone/>
            </a:pPr>
            <a:r>
              <a:t/>
            </a:r>
            <a:endParaRPr/>
          </a:p>
          <a:p>
            <a:pPr indent="0" lvl="0" marL="0" rtl="0" algn="l">
              <a:spcBef>
                <a:spcPts val="800"/>
              </a:spcBef>
              <a:spcAft>
                <a:spcPts val="0"/>
              </a:spcAft>
              <a:buNone/>
            </a:pPr>
            <a:r>
              <a:t/>
            </a:r>
            <a:endParaRPr/>
          </a:p>
        </p:txBody>
      </p:sp>
      <p:sp>
        <p:nvSpPr>
          <p:cNvPr id="137" name="Google Shape;137;p21"/>
          <p:cNvSpPr txBox="1"/>
          <p:nvPr>
            <p:ph type="title"/>
          </p:nvPr>
        </p:nvSpPr>
        <p:spPr>
          <a:xfrm>
            <a:off x="233850" y="121800"/>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lang="en-GB"/>
              <a:t>Procs vs lamdas</a:t>
            </a:r>
            <a:endParaRPr/>
          </a:p>
        </p:txBody>
      </p:sp>
      <p:pic>
        <p:nvPicPr>
          <p:cNvPr id="138" name="Google Shape;138;p21"/>
          <p:cNvPicPr preferRelativeResize="0"/>
          <p:nvPr/>
        </p:nvPicPr>
        <p:blipFill>
          <a:blip r:embed="rId3">
            <a:alphaModFix/>
          </a:blip>
          <a:stretch>
            <a:fillRect/>
          </a:stretch>
        </p:blipFill>
        <p:spPr>
          <a:xfrm>
            <a:off x="1077825" y="2274900"/>
            <a:ext cx="6213951" cy="1491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2"/>
          <p:cNvSpPr txBox="1"/>
          <p:nvPr>
            <p:ph idx="1" type="body"/>
          </p:nvPr>
        </p:nvSpPr>
        <p:spPr>
          <a:xfrm>
            <a:off x="233850" y="694500"/>
            <a:ext cx="8520600" cy="34164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t/>
            </a:r>
            <a:endParaRPr/>
          </a:p>
          <a:p>
            <a:pPr indent="-304800" lvl="0" marL="457200" marR="0" rtl="0" algn="l">
              <a:lnSpc>
                <a:spcPct val="115000"/>
              </a:lnSpc>
              <a:spcBef>
                <a:spcPts val="800"/>
              </a:spcBef>
              <a:spcAft>
                <a:spcPts val="0"/>
              </a:spcAft>
              <a:buClr>
                <a:srgbClr val="3B92F3"/>
              </a:buClr>
              <a:buSzPts val="1200"/>
              <a:buFont typeface="Open Sans"/>
              <a:buChar char="●"/>
            </a:pPr>
            <a:r>
              <a:rPr lang="en-GB"/>
              <a:t>lamdas</a:t>
            </a:r>
            <a:endParaRPr/>
          </a:p>
          <a:p>
            <a:pPr indent="-304800" lvl="1" marL="914400" marR="0" rtl="0" algn="l">
              <a:lnSpc>
                <a:spcPct val="115000"/>
              </a:lnSpc>
              <a:spcBef>
                <a:spcPts val="800"/>
              </a:spcBef>
              <a:spcAft>
                <a:spcPts val="0"/>
              </a:spcAft>
              <a:buSzPts val="1200"/>
              <a:buChar char="○"/>
            </a:pPr>
            <a:r>
              <a:rPr lang="en-GB"/>
              <a:t>When you call return, it returns exactly like a method</a:t>
            </a:r>
            <a:endParaRPr/>
          </a:p>
          <a:p>
            <a:pPr indent="0" lvl="0" marL="0" marR="0" rtl="0" algn="l">
              <a:lnSpc>
                <a:spcPct val="115000"/>
              </a:lnSpc>
              <a:spcBef>
                <a:spcPts val="800"/>
              </a:spcBef>
              <a:spcAft>
                <a:spcPts val="0"/>
              </a:spcAft>
              <a:buNone/>
            </a:pPr>
            <a:r>
              <a:t/>
            </a:r>
            <a:endParaRPr/>
          </a:p>
          <a:p>
            <a:pPr indent="0" lvl="0" marL="0" rtl="0" algn="l">
              <a:spcBef>
                <a:spcPts val="800"/>
              </a:spcBef>
              <a:spcAft>
                <a:spcPts val="0"/>
              </a:spcAft>
              <a:buNone/>
            </a:pPr>
            <a:r>
              <a:t/>
            </a:r>
            <a:endParaRPr/>
          </a:p>
        </p:txBody>
      </p:sp>
      <p:sp>
        <p:nvSpPr>
          <p:cNvPr id="144" name="Google Shape;144;p22"/>
          <p:cNvSpPr txBox="1"/>
          <p:nvPr>
            <p:ph type="title"/>
          </p:nvPr>
        </p:nvSpPr>
        <p:spPr>
          <a:xfrm>
            <a:off x="233850" y="121800"/>
            <a:ext cx="8520600" cy="572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lang="en-GB"/>
              <a:t>Procs vs lamdas</a:t>
            </a:r>
            <a:endParaRPr/>
          </a:p>
        </p:txBody>
      </p:sp>
      <p:pic>
        <p:nvPicPr>
          <p:cNvPr id="145" name="Google Shape;145;p22"/>
          <p:cNvPicPr preferRelativeResize="0"/>
          <p:nvPr/>
        </p:nvPicPr>
        <p:blipFill>
          <a:blip r:embed="rId3">
            <a:alphaModFix/>
          </a:blip>
          <a:stretch>
            <a:fillRect/>
          </a:stretch>
        </p:blipFill>
        <p:spPr>
          <a:xfrm>
            <a:off x="774975" y="2204875"/>
            <a:ext cx="5920574" cy="1694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Zappi NEW">
      <a:dk1>
        <a:srgbClr val="000000"/>
      </a:dk1>
      <a:lt1>
        <a:srgbClr val="FFFFFF"/>
      </a:lt1>
      <a:dk2>
        <a:srgbClr val="1D1D49"/>
      </a:dk2>
      <a:lt2>
        <a:srgbClr val="F3F3F3"/>
      </a:lt2>
      <a:accent1>
        <a:srgbClr val="FF4D7C"/>
      </a:accent1>
      <a:accent2>
        <a:srgbClr val="0C4CDC"/>
      </a:accent2>
      <a:accent3>
        <a:srgbClr val="FF7D83"/>
      </a:accent3>
      <a:accent4>
        <a:srgbClr val="499EF1"/>
      </a:accent4>
      <a:accent5>
        <a:srgbClr val="1D1D49"/>
      </a:accent5>
      <a:accent6>
        <a:srgbClr val="E1E1E1"/>
      </a:accent6>
      <a:hlink>
        <a:srgbClr val="FF4D7C"/>
      </a:hlink>
      <a:folHlink>
        <a:srgbClr val="FF4D7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